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Handelson Four" panose="020B0604020202020204" charset="0"/>
      <p:regular r:id="rId3"/>
    </p:embeddedFont>
    <p:embeddedFont>
      <p:font typeface="Intro Script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082" y="464443"/>
            <a:ext cx="9657839" cy="6525839"/>
            <a:chOff x="0" y="0"/>
            <a:chExt cx="3461152" cy="2338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1152" cy="2338713"/>
            </a:xfrm>
            <a:custGeom>
              <a:avLst/>
              <a:gdLst/>
              <a:ahLst/>
              <a:cxnLst/>
              <a:rect l="l" t="t" r="r" b="b"/>
              <a:pathLst>
                <a:path w="3461152" h="2338713">
                  <a:moveTo>
                    <a:pt x="8016" y="0"/>
                  </a:moveTo>
                  <a:lnTo>
                    <a:pt x="3453135" y="0"/>
                  </a:lnTo>
                  <a:cubicBezTo>
                    <a:pt x="3457563" y="0"/>
                    <a:pt x="3461152" y="3589"/>
                    <a:pt x="3461152" y="8016"/>
                  </a:cubicBezTo>
                  <a:lnTo>
                    <a:pt x="3461152" y="2330697"/>
                  </a:lnTo>
                  <a:cubicBezTo>
                    <a:pt x="3461152" y="2335125"/>
                    <a:pt x="3457563" y="2338713"/>
                    <a:pt x="3453135" y="2338713"/>
                  </a:cubicBezTo>
                  <a:lnTo>
                    <a:pt x="8016" y="2338713"/>
                  </a:lnTo>
                  <a:cubicBezTo>
                    <a:pt x="3589" y="2338713"/>
                    <a:pt x="0" y="2335125"/>
                    <a:pt x="0" y="2330697"/>
                  </a:cubicBezTo>
                  <a:lnTo>
                    <a:pt x="0" y="8016"/>
                  </a:lnTo>
                  <a:cubicBezTo>
                    <a:pt x="0" y="3589"/>
                    <a:pt x="3589" y="0"/>
                    <a:pt x="801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461152" cy="2367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36110" y="756000"/>
            <a:ext cx="3459023" cy="6048000"/>
          </a:xfrm>
          <a:custGeom>
            <a:avLst/>
            <a:gdLst/>
            <a:ahLst/>
            <a:cxnLst/>
            <a:rect l="l" t="t" r="r" b="b"/>
            <a:pathLst>
              <a:path w="3459023" h="6048000">
                <a:moveTo>
                  <a:pt x="0" y="0"/>
                </a:moveTo>
                <a:lnTo>
                  <a:pt x="3459023" y="0"/>
                </a:lnTo>
                <a:lnTo>
                  <a:pt x="3459023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48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55106" y="835734"/>
            <a:ext cx="5735568" cy="6048000"/>
          </a:xfrm>
          <a:custGeom>
            <a:avLst/>
            <a:gdLst/>
            <a:ahLst/>
            <a:cxnLst/>
            <a:rect l="l" t="t" r="r" b="b"/>
            <a:pathLst>
              <a:path w="5735568" h="6048000">
                <a:moveTo>
                  <a:pt x="0" y="0"/>
                </a:moveTo>
                <a:lnTo>
                  <a:pt x="5735569" y="0"/>
                </a:lnTo>
                <a:lnTo>
                  <a:pt x="5735569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4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25007">
            <a:off x="1218830" y="2109351"/>
            <a:ext cx="2610055" cy="2092790"/>
          </a:xfrm>
          <a:custGeom>
            <a:avLst/>
            <a:gdLst/>
            <a:ahLst/>
            <a:cxnLst/>
            <a:rect l="l" t="t" r="r" b="b"/>
            <a:pathLst>
              <a:path w="2610055" h="2092790">
                <a:moveTo>
                  <a:pt x="0" y="0"/>
                </a:moveTo>
                <a:lnTo>
                  <a:pt x="2610055" y="0"/>
                </a:lnTo>
                <a:lnTo>
                  <a:pt x="2610055" y="2092790"/>
                </a:lnTo>
                <a:lnTo>
                  <a:pt x="0" y="2092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3223">
            <a:off x="3965489" y="2032067"/>
            <a:ext cx="2610055" cy="2092790"/>
          </a:xfrm>
          <a:custGeom>
            <a:avLst/>
            <a:gdLst/>
            <a:ahLst/>
            <a:cxnLst/>
            <a:rect l="l" t="t" r="r" b="b"/>
            <a:pathLst>
              <a:path w="2610055" h="2092790">
                <a:moveTo>
                  <a:pt x="0" y="0"/>
                </a:moveTo>
                <a:lnTo>
                  <a:pt x="2610055" y="0"/>
                </a:lnTo>
                <a:lnTo>
                  <a:pt x="2610055" y="2092790"/>
                </a:lnTo>
                <a:lnTo>
                  <a:pt x="0" y="2092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14532">
            <a:off x="7020234" y="1993225"/>
            <a:ext cx="2610055" cy="2092790"/>
          </a:xfrm>
          <a:custGeom>
            <a:avLst/>
            <a:gdLst/>
            <a:ahLst/>
            <a:cxnLst/>
            <a:rect l="l" t="t" r="r" b="b"/>
            <a:pathLst>
              <a:path w="2610055" h="2092790">
                <a:moveTo>
                  <a:pt x="0" y="0"/>
                </a:moveTo>
                <a:lnTo>
                  <a:pt x="2610056" y="0"/>
                </a:lnTo>
                <a:lnTo>
                  <a:pt x="2610056" y="2092790"/>
                </a:lnTo>
                <a:lnTo>
                  <a:pt x="0" y="2092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86317">
            <a:off x="2418861" y="4445504"/>
            <a:ext cx="2908425" cy="2429553"/>
          </a:xfrm>
          <a:custGeom>
            <a:avLst/>
            <a:gdLst/>
            <a:ahLst/>
            <a:cxnLst/>
            <a:rect l="l" t="t" r="r" b="b"/>
            <a:pathLst>
              <a:path w="2610055" h="2092790">
                <a:moveTo>
                  <a:pt x="0" y="0"/>
                </a:moveTo>
                <a:lnTo>
                  <a:pt x="2610055" y="0"/>
                </a:lnTo>
                <a:lnTo>
                  <a:pt x="2610055" y="2092790"/>
                </a:lnTo>
                <a:lnTo>
                  <a:pt x="0" y="2092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72005">
            <a:off x="5605070" y="4426708"/>
            <a:ext cx="2610055" cy="2092790"/>
          </a:xfrm>
          <a:custGeom>
            <a:avLst/>
            <a:gdLst/>
            <a:ahLst/>
            <a:cxnLst/>
            <a:rect l="l" t="t" r="r" b="b"/>
            <a:pathLst>
              <a:path w="2610055" h="2092790">
                <a:moveTo>
                  <a:pt x="0" y="0"/>
                </a:moveTo>
                <a:lnTo>
                  <a:pt x="2610055" y="0"/>
                </a:lnTo>
                <a:lnTo>
                  <a:pt x="2610055" y="2092789"/>
                </a:lnTo>
                <a:lnTo>
                  <a:pt x="0" y="2092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47403">
            <a:off x="571587" y="3993645"/>
            <a:ext cx="1494304" cy="1567116"/>
          </a:xfrm>
          <a:custGeom>
            <a:avLst/>
            <a:gdLst/>
            <a:ahLst/>
            <a:cxnLst/>
            <a:rect l="l" t="t" r="r" b="b"/>
            <a:pathLst>
              <a:path w="1494304" h="1567116">
                <a:moveTo>
                  <a:pt x="0" y="0"/>
                </a:moveTo>
                <a:lnTo>
                  <a:pt x="1494304" y="0"/>
                </a:lnTo>
                <a:lnTo>
                  <a:pt x="1494304" y="1567116"/>
                </a:lnTo>
                <a:lnTo>
                  <a:pt x="0" y="1567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11" r="-19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96986" y="905417"/>
            <a:ext cx="1048128" cy="717590"/>
          </a:xfrm>
          <a:custGeom>
            <a:avLst/>
            <a:gdLst/>
            <a:ahLst/>
            <a:cxnLst/>
            <a:rect l="l" t="t" r="r" b="b"/>
            <a:pathLst>
              <a:path w="1048128" h="717590">
                <a:moveTo>
                  <a:pt x="0" y="0"/>
                </a:moveTo>
                <a:lnTo>
                  <a:pt x="1048127" y="0"/>
                </a:lnTo>
                <a:lnTo>
                  <a:pt x="1048127" y="717590"/>
                </a:lnTo>
                <a:lnTo>
                  <a:pt x="0" y="717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6" r="-1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776052" y="4654071"/>
            <a:ext cx="2159948" cy="1906154"/>
          </a:xfrm>
          <a:custGeom>
            <a:avLst/>
            <a:gdLst/>
            <a:ahLst/>
            <a:cxnLst/>
            <a:rect l="l" t="t" r="r" b="b"/>
            <a:pathLst>
              <a:path w="2159948" h="1906154">
                <a:moveTo>
                  <a:pt x="0" y="0"/>
                </a:moveTo>
                <a:lnTo>
                  <a:pt x="2159948" y="0"/>
                </a:lnTo>
                <a:lnTo>
                  <a:pt x="2159948" y="1906154"/>
                </a:lnTo>
                <a:lnTo>
                  <a:pt x="0" y="19061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66283">
            <a:off x="1723901" y="5912646"/>
            <a:ext cx="997028" cy="1221474"/>
          </a:xfrm>
          <a:custGeom>
            <a:avLst/>
            <a:gdLst/>
            <a:ahLst/>
            <a:cxnLst/>
            <a:rect l="l" t="t" r="r" b="b"/>
            <a:pathLst>
              <a:path w="997028" h="1221474">
                <a:moveTo>
                  <a:pt x="0" y="0"/>
                </a:moveTo>
                <a:lnTo>
                  <a:pt x="997028" y="0"/>
                </a:lnTo>
                <a:lnTo>
                  <a:pt x="997028" y="1221474"/>
                </a:lnTo>
                <a:lnTo>
                  <a:pt x="0" y="12214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5732428" y="3436676"/>
            <a:ext cx="1077196" cy="826748"/>
          </a:xfrm>
          <a:custGeom>
            <a:avLst/>
            <a:gdLst/>
            <a:ahLst/>
            <a:cxnLst/>
            <a:rect l="l" t="t" r="r" b="b"/>
            <a:pathLst>
              <a:path w="1077196" h="826748">
                <a:moveTo>
                  <a:pt x="0" y="0"/>
                </a:moveTo>
                <a:lnTo>
                  <a:pt x="1077196" y="0"/>
                </a:lnTo>
                <a:lnTo>
                  <a:pt x="1077196" y="826748"/>
                </a:lnTo>
                <a:lnTo>
                  <a:pt x="0" y="826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64083" y="5316403"/>
            <a:ext cx="628705" cy="858300"/>
          </a:xfrm>
          <a:custGeom>
            <a:avLst/>
            <a:gdLst/>
            <a:ahLst/>
            <a:cxnLst/>
            <a:rect l="l" t="t" r="r" b="b"/>
            <a:pathLst>
              <a:path w="628705" h="858300">
                <a:moveTo>
                  <a:pt x="0" y="0"/>
                </a:moveTo>
                <a:lnTo>
                  <a:pt x="628705" y="0"/>
                </a:lnTo>
                <a:lnTo>
                  <a:pt x="628705" y="858300"/>
                </a:lnTo>
                <a:lnTo>
                  <a:pt x="0" y="8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507906" y="4654071"/>
            <a:ext cx="448065" cy="580019"/>
          </a:xfrm>
          <a:custGeom>
            <a:avLst/>
            <a:gdLst/>
            <a:ahLst/>
            <a:cxnLst/>
            <a:rect l="l" t="t" r="r" b="b"/>
            <a:pathLst>
              <a:path w="448065" h="580019">
                <a:moveTo>
                  <a:pt x="0" y="0"/>
                </a:moveTo>
                <a:lnTo>
                  <a:pt x="448065" y="0"/>
                </a:lnTo>
                <a:lnTo>
                  <a:pt x="448065" y="580019"/>
                </a:lnTo>
                <a:lnTo>
                  <a:pt x="0" y="580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497003">
            <a:off x="7629274" y="2370606"/>
            <a:ext cx="1553365" cy="39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23" dirty="0">
                <a:solidFill>
                  <a:schemeClr val="accent3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Wednesday</a:t>
            </a:r>
          </a:p>
        </p:txBody>
      </p:sp>
      <p:sp>
        <p:nvSpPr>
          <p:cNvPr id="20" name="Freeform 20"/>
          <p:cNvSpPr/>
          <p:nvPr/>
        </p:nvSpPr>
        <p:spPr>
          <a:xfrm rot="483663">
            <a:off x="9078456" y="1877509"/>
            <a:ext cx="974136" cy="954653"/>
          </a:xfrm>
          <a:custGeom>
            <a:avLst/>
            <a:gdLst/>
            <a:ahLst/>
            <a:cxnLst/>
            <a:rect l="l" t="t" r="r" b="b"/>
            <a:pathLst>
              <a:path w="974136" h="954653">
                <a:moveTo>
                  <a:pt x="0" y="0"/>
                </a:moveTo>
                <a:lnTo>
                  <a:pt x="974136" y="0"/>
                </a:lnTo>
                <a:lnTo>
                  <a:pt x="974136" y="954653"/>
                </a:lnTo>
                <a:lnTo>
                  <a:pt x="0" y="954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 flipV="1">
            <a:off x="9015689" y="997077"/>
            <a:ext cx="549836" cy="750629"/>
          </a:xfrm>
          <a:custGeom>
            <a:avLst/>
            <a:gdLst/>
            <a:ahLst/>
            <a:cxnLst/>
            <a:rect l="l" t="t" r="r" b="b"/>
            <a:pathLst>
              <a:path w="549836" h="750629">
                <a:moveTo>
                  <a:pt x="549835" y="750628"/>
                </a:moveTo>
                <a:lnTo>
                  <a:pt x="0" y="750628"/>
                </a:lnTo>
                <a:lnTo>
                  <a:pt x="0" y="0"/>
                </a:lnTo>
                <a:lnTo>
                  <a:pt x="549835" y="0"/>
                </a:lnTo>
                <a:lnTo>
                  <a:pt x="549835" y="750628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1286991" flipH="1">
            <a:off x="1440895" y="1643280"/>
            <a:ext cx="234216" cy="303192"/>
          </a:xfrm>
          <a:custGeom>
            <a:avLst/>
            <a:gdLst/>
            <a:ahLst/>
            <a:cxnLst/>
            <a:rect l="l" t="t" r="r" b="b"/>
            <a:pathLst>
              <a:path w="234216" h="303192">
                <a:moveTo>
                  <a:pt x="234216" y="0"/>
                </a:moveTo>
                <a:lnTo>
                  <a:pt x="0" y="0"/>
                </a:lnTo>
                <a:lnTo>
                  <a:pt x="0" y="303193"/>
                </a:lnTo>
                <a:lnTo>
                  <a:pt x="234216" y="303193"/>
                </a:lnTo>
                <a:lnTo>
                  <a:pt x="234216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101800" y="568330"/>
            <a:ext cx="6370318" cy="2099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CHỦ ĐỀ: BẢN THÂN</a:t>
            </a:r>
          </a:p>
          <a:p>
            <a:pPr algn="ctr"/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Kế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hoạch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tuần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3:Từ 21/10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đến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25/10 </a:t>
            </a:r>
          </a:p>
          <a:p>
            <a:pPr algn="ctr"/>
            <a:r>
              <a:rPr lang="en-US" sz="3000" b="1" dirty="0" err="1">
                <a:solidFill>
                  <a:srgbClr val="7030A0"/>
                </a:solidFill>
                <a:highlight>
                  <a:srgbClr val="00FFFF"/>
                </a:highlight>
                <a:latin typeface="Intro Script Bold" panose="020B0604020202020204" charset="0"/>
                <a:ea typeface="Cre Happiness" panose="02000503000000020003" charset="-127"/>
                <a:cs typeface="Lulu Font TH" panose="02000503000000000000" charset="-34"/>
                <a:sym typeface="Cre Happiness" panose="02000503000000020003" charset="-127"/>
              </a:rPr>
              <a:t>Độ</a:t>
            </a:r>
            <a:r>
              <a:rPr lang="en-US" sz="3000" b="1" dirty="0">
                <a:solidFill>
                  <a:srgbClr val="7030A0"/>
                </a:solidFill>
                <a:highlight>
                  <a:srgbClr val="00FFFF"/>
                </a:highlight>
                <a:latin typeface="Intro Script Bold" panose="020B0604020202020204" charset="0"/>
                <a:ea typeface="Cre Happiness" panose="02000503000000020003" charset="-127"/>
                <a:cs typeface="Lulu Font TH" panose="02000503000000000000" charset="-34"/>
                <a:sym typeface="Cre Happiness" panose="02000503000000020003" charset="-127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highlight>
                  <a:srgbClr val="00FFFF"/>
                </a:highlight>
                <a:latin typeface="Intro Script Bold" panose="020B0604020202020204" charset="0"/>
                <a:ea typeface="Cre Happiness" panose="02000503000000020003" charset="-127"/>
                <a:cs typeface="Lulu Font TH" panose="02000503000000000000" charset="-34"/>
                <a:sym typeface="Cre Happiness" panose="02000503000000020003" charset="-127"/>
              </a:rPr>
              <a:t>tuổi</a:t>
            </a:r>
            <a:r>
              <a:rPr lang="en-US" sz="3000" b="1" dirty="0">
                <a:solidFill>
                  <a:srgbClr val="7030A0"/>
                </a:solidFill>
                <a:highlight>
                  <a:srgbClr val="00FFFF"/>
                </a:highlight>
                <a:latin typeface="Intro Script Bold" panose="020B0604020202020204" charset="0"/>
                <a:ea typeface="Cre Happiness" panose="02000503000000020003" charset="-127"/>
                <a:cs typeface="Lulu Font TH" panose="02000503000000000000" charset="-34"/>
                <a:sym typeface="Cre Happiness" panose="02000503000000020003" charset="-127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highlight>
                  <a:srgbClr val="00FFFF"/>
                </a:highlight>
                <a:latin typeface="Intro Script Bold" panose="020B0604020202020204" charset="0"/>
                <a:ea typeface="Cre Happiness" panose="02000503000000020003" charset="-127"/>
                <a:cs typeface="Lulu Font TH" panose="02000503000000000000" charset="-34"/>
                <a:sym typeface="Cre Happiness" panose="02000503000000020003" charset="-127"/>
              </a:rPr>
              <a:t>tuổi</a:t>
            </a:r>
            <a:endParaRPr lang="en-US" sz="3000" b="1" dirty="0">
              <a:solidFill>
                <a:srgbClr val="7030A0"/>
              </a:solidFill>
              <a:highlight>
                <a:srgbClr val="00FFFF"/>
              </a:highlight>
              <a:latin typeface="Intro Script Bold" panose="020B0604020202020204" charset="0"/>
              <a:ea typeface="Cre Happiness" panose="02000503000000020003" charset="-127"/>
              <a:cs typeface="Lulu Font TH" panose="02000503000000000000" charset="-34"/>
              <a:sym typeface="Cre Happiness" panose="02000503000000020003" charset="-127"/>
            </a:endParaRPr>
          </a:p>
          <a:p>
            <a:pPr algn="ctr">
              <a:lnSpc>
                <a:spcPts val="6529"/>
              </a:lnSpc>
            </a:pP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24" name="TextBox 24"/>
          <p:cNvSpPr txBox="1"/>
          <p:nvPr/>
        </p:nvSpPr>
        <p:spPr>
          <a:xfrm rot="-363925">
            <a:off x="1676015" y="2367561"/>
            <a:ext cx="1460902" cy="39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chemeClr val="accent3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Monday</a:t>
            </a:r>
          </a:p>
        </p:txBody>
      </p:sp>
      <p:sp>
        <p:nvSpPr>
          <p:cNvPr id="25" name="TextBox 25"/>
          <p:cNvSpPr txBox="1"/>
          <p:nvPr/>
        </p:nvSpPr>
        <p:spPr>
          <a:xfrm rot="-141631">
            <a:off x="4633388" y="2293319"/>
            <a:ext cx="1339228" cy="39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23" dirty="0">
                <a:solidFill>
                  <a:schemeClr val="accent3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Tuesday</a:t>
            </a:r>
          </a:p>
        </p:txBody>
      </p:sp>
      <p:sp>
        <p:nvSpPr>
          <p:cNvPr id="26" name="TextBox 26"/>
          <p:cNvSpPr txBox="1"/>
          <p:nvPr/>
        </p:nvSpPr>
        <p:spPr>
          <a:xfrm rot="168228">
            <a:off x="3220459" y="4707178"/>
            <a:ext cx="1410002" cy="39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23" dirty="0">
                <a:solidFill>
                  <a:schemeClr val="accent3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Thursday</a:t>
            </a:r>
          </a:p>
        </p:txBody>
      </p:sp>
      <p:sp>
        <p:nvSpPr>
          <p:cNvPr id="27" name="TextBox 27"/>
          <p:cNvSpPr txBox="1"/>
          <p:nvPr/>
        </p:nvSpPr>
        <p:spPr>
          <a:xfrm rot="-190328">
            <a:off x="6227114" y="4754329"/>
            <a:ext cx="1371948" cy="39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23" dirty="0">
                <a:solidFill>
                  <a:schemeClr val="accent3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Friday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71DE21F5-BE3D-1EFC-5248-5BD7641449D4}"/>
              </a:ext>
            </a:extLst>
          </p:cNvPr>
          <p:cNvSpPr txBox="1"/>
          <p:nvPr/>
        </p:nvSpPr>
        <p:spPr>
          <a:xfrm rot="-363925">
            <a:off x="1577856" y="2976081"/>
            <a:ext cx="2049636" cy="77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PTCKNXH</a:t>
            </a:r>
          </a:p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Sinh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nhật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hồng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7D74522B-DEDB-6893-E803-BFDB86F63AF2}"/>
              </a:ext>
            </a:extLst>
          </p:cNvPr>
          <p:cNvSpPr txBox="1"/>
          <p:nvPr/>
        </p:nvSpPr>
        <p:spPr>
          <a:xfrm>
            <a:off x="2455660" y="5042692"/>
            <a:ext cx="283482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vi-VN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PTTC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  <a:p>
            <a:pPr algn="ctr">
              <a:lnSpc>
                <a:spcPts val="2993"/>
              </a:lnSpc>
            </a:pPr>
            <a:r>
              <a:rPr lang="vi-VN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Bò theo hướngthẳng trong dườnghẹp( 3m x 0,4m)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3D794F7-6EBA-5F70-D440-4F8089B687EF}"/>
              </a:ext>
            </a:extLst>
          </p:cNvPr>
          <p:cNvSpPr txBox="1"/>
          <p:nvPr/>
        </p:nvSpPr>
        <p:spPr>
          <a:xfrm rot="685930">
            <a:off x="7239254" y="2945603"/>
            <a:ext cx="2049636" cy="77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PTTM</a:t>
            </a:r>
          </a:p>
          <a:p>
            <a:pPr algn="ctr">
              <a:lnSpc>
                <a:spcPts val="2993"/>
              </a:lnSpc>
            </a:pP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Nặn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vòng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tay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1F6C65D7-2B76-7068-CB4B-52371DAC3565}"/>
              </a:ext>
            </a:extLst>
          </p:cNvPr>
          <p:cNvSpPr txBox="1"/>
          <p:nvPr/>
        </p:nvSpPr>
        <p:spPr>
          <a:xfrm rot="-363925">
            <a:off x="4161773" y="2624193"/>
            <a:ext cx="204963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PTNN</a:t>
            </a:r>
          </a:p>
          <a:p>
            <a:pPr algn="ctr">
              <a:lnSpc>
                <a:spcPts val="2993"/>
              </a:lnSpc>
            </a:pP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Gấu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con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bị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sâurăng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1512437C-4768-B5C6-93FC-2B998FBA965F}"/>
              </a:ext>
            </a:extLst>
          </p:cNvPr>
          <p:cNvSpPr txBox="1"/>
          <p:nvPr/>
        </p:nvSpPr>
        <p:spPr>
          <a:xfrm>
            <a:off x="6069333" y="5178169"/>
            <a:ext cx="2049636" cy="1156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PTTM</a:t>
            </a:r>
          </a:p>
          <a:p>
            <a:pPr algn="ctr">
              <a:lnSpc>
                <a:spcPts val="2993"/>
              </a:lnSpc>
            </a:pP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Hát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nghe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: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Bé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đónsinh</a:t>
            </a:r>
            <a:r>
              <a:rPr lang="en-US" sz="3000" dirty="0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 </a:t>
            </a:r>
            <a:r>
              <a:rPr lang="en-US" sz="3000" dirty="0" err="1">
                <a:solidFill>
                  <a:srgbClr val="637A72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nhật</a:t>
            </a:r>
            <a:endParaRPr lang="en-US" sz="3000" dirty="0">
              <a:solidFill>
                <a:srgbClr val="637A72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Handelson Four</vt:lpstr>
      <vt:lpstr>Intro Script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Pastel Colorful Cute Class Schedule A4</dc:title>
  <dc:creator>Administrator</dc:creator>
  <cp:lastModifiedBy>Administrator</cp:lastModifiedBy>
  <cp:revision>3</cp:revision>
  <dcterms:created xsi:type="dcterms:W3CDTF">2006-08-16T00:00:00Z</dcterms:created>
  <dcterms:modified xsi:type="dcterms:W3CDTF">2025-02-06T05:18:18Z</dcterms:modified>
  <dc:identifier>DAGap-DTDc8</dc:identifier>
</cp:coreProperties>
</file>