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10693400" cy="7556500"/>
  <p:notesSz cx="6858000" cy="9144000"/>
  <p:embeddedFontLst>
    <p:embeddedFont>
      <p:font typeface="Barrio" panose="020B0604020202020204" charset="0"/>
      <p:regular r:id="rId6"/>
    </p:embeddedFont>
    <p:embeddedFont>
      <p:font typeface="Arial Black" panose="020B0A04020102020204" pitchFamily="34" charset="0"/>
      <p:bold r:id="rId7"/>
    </p:embeddedFont>
    <p:embeddedFont>
      <p:font typeface="Roboto Condensed" panose="020B0604020202020204" charset="0"/>
      <p:regular r:id="rId8"/>
    </p:embeddedFont>
    <p:embeddedFont>
      <p:font typeface="Roboto Condensed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14" Type="http://schemas.openxmlformats.org/officeDocument/2006/relationships/image" Target="../media/image6.png"/><Relationship Id="rId22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5923" y="4869049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7"/>
                </a:lnTo>
                <a:lnTo>
                  <a:pt x="0" y="2552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304801">
            <a:off x="1089377" y="2173602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69544" y="4825011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7"/>
                </a:lnTo>
                <a:lnTo>
                  <a:pt x="0" y="2552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546047" y="74738"/>
            <a:ext cx="1698063" cy="1974491"/>
          </a:xfrm>
          <a:custGeom>
            <a:avLst/>
            <a:gdLst/>
            <a:ahLst/>
            <a:cxnLst/>
            <a:rect l="l" t="t" r="r" b="b"/>
            <a:pathLst>
              <a:path w="1698063" h="1974491">
                <a:moveTo>
                  <a:pt x="0" y="0"/>
                </a:moveTo>
                <a:lnTo>
                  <a:pt x="1698063" y="0"/>
                </a:lnTo>
                <a:lnTo>
                  <a:pt x="1698063" y="1974491"/>
                </a:lnTo>
                <a:lnTo>
                  <a:pt x="0" y="197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5110" y="5467744"/>
            <a:ext cx="1878029" cy="2183755"/>
          </a:xfrm>
          <a:custGeom>
            <a:avLst/>
            <a:gdLst/>
            <a:ahLst/>
            <a:cxnLst/>
            <a:rect l="l" t="t" r="r" b="b"/>
            <a:pathLst>
              <a:path w="1878029" h="2183755">
                <a:moveTo>
                  <a:pt x="0" y="0"/>
                </a:moveTo>
                <a:lnTo>
                  <a:pt x="1878029" y="0"/>
                </a:lnTo>
                <a:lnTo>
                  <a:pt x="1878029" y="2183755"/>
                </a:lnTo>
                <a:lnTo>
                  <a:pt x="0" y="2183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5344">
            <a:off x="7006261" y="2062969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9" y="0"/>
                </a:lnTo>
                <a:lnTo>
                  <a:pt x="2501889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095056" y="1918345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28497">
            <a:off x="748166" y="4270237"/>
            <a:ext cx="822790" cy="847443"/>
          </a:xfrm>
          <a:custGeom>
            <a:avLst/>
            <a:gdLst/>
            <a:ahLst/>
            <a:cxnLst/>
            <a:rect l="l" t="t" r="r" b="b"/>
            <a:pathLst>
              <a:path w="822790" h="847443">
                <a:moveTo>
                  <a:pt x="0" y="0"/>
                </a:moveTo>
                <a:lnTo>
                  <a:pt x="822790" y="0"/>
                </a:lnTo>
                <a:lnTo>
                  <a:pt x="822790" y="847443"/>
                </a:lnTo>
                <a:lnTo>
                  <a:pt x="0" y="847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6219" y="5441903"/>
            <a:ext cx="811098" cy="1571199"/>
          </a:xfrm>
          <a:custGeom>
            <a:avLst/>
            <a:gdLst/>
            <a:ahLst/>
            <a:cxnLst/>
            <a:rect l="l" t="t" r="r" b="b"/>
            <a:pathLst>
              <a:path w="1016117" h="2166140">
                <a:moveTo>
                  <a:pt x="0" y="0"/>
                </a:moveTo>
                <a:lnTo>
                  <a:pt x="1016117" y="0"/>
                </a:lnTo>
                <a:lnTo>
                  <a:pt x="1016117" y="2166141"/>
                </a:lnTo>
                <a:lnTo>
                  <a:pt x="0" y="2166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3622" y="3222678"/>
            <a:ext cx="573419" cy="726683"/>
          </a:xfrm>
          <a:custGeom>
            <a:avLst/>
            <a:gdLst/>
            <a:ahLst/>
            <a:cxnLst/>
            <a:rect l="l" t="t" r="r" b="b"/>
            <a:pathLst>
              <a:path w="573419" h="726683">
                <a:moveTo>
                  <a:pt x="0" y="0"/>
                </a:moveTo>
                <a:lnTo>
                  <a:pt x="573419" y="0"/>
                </a:lnTo>
                <a:lnTo>
                  <a:pt x="573419" y="726683"/>
                </a:lnTo>
                <a:lnTo>
                  <a:pt x="0" y="726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82701" y="820174"/>
            <a:ext cx="573419" cy="726683"/>
          </a:xfrm>
          <a:custGeom>
            <a:avLst/>
            <a:gdLst/>
            <a:ahLst/>
            <a:cxnLst/>
            <a:rect l="l" t="t" r="r" b="b"/>
            <a:pathLst>
              <a:path w="573419" h="726683">
                <a:moveTo>
                  <a:pt x="0" y="0"/>
                </a:moveTo>
                <a:lnTo>
                  <a:pt x="573420" y="0"/>
                </a:lnTo>
                <a:lnTo>
                  <a:pt x="573420" y="726683"/>
                </a:lnTo>
                <a:lnTo>
                  <a:pt x="0" y="726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8131" y="7423"/>
            <a:ext cx="2283454" cy="1566299"/>
          </a:xfrm>
          <a:custGeom>
            <a:avLst/>
            <a:gdLst/>
            <a:ahLst/>
            <a:cxnLst/>
            <a:rect l="l" t="t" r="r" b="b"/>
            <a:pathLst>
              <a:path w="4543418" h="3139089">
                <a:moveTo>
                  <a:pt x="0" y="0"/>
                </a:moveTo>
                <a:lnTo>
                  <a:pt x="4543419" y="0"/>
                </a:lnTo>
                <a:lnTo>
                  <a:pt x="4543419" y="3139089"/>
                </a:lnTo>
                <a:lnTo>
                  <a:pt x="0" y="3139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58041" y="5967541"/>
            <a:ext cx="1942494" cy="1243348"/>
          </a:xfrm>
          <a:custGeom>
            <a:avLst/>
            <a:gdLst/>
            <a:ahLst/>
            <a:cxnLst/>
            <a:rect l="l" t="t" r="r" b="b"/>
            <a:pathLst>
              <a:path w="4046715" h="3024000">
                <a:moveTo>
                  <a:pt x="0" y="0"/>
                </a:moveTo>
                <a:lnTo>
                  <a:pt x="4046715" y="0"/>
                </a:lnTo>
                <a:lnTo>
                  <a:pt x="4046715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46047" y="6691314"/>
            <a:ext cx="2436194" cy="1003152"/>
          </a:xfrm>
          <a:custGeom>
            <a:avLst/>
            <a:gdLst/>
            <a:ahLst/>
            <a:cxnLst/>
            <a:rect l="l" t="t" r="r" b="b"/>
            <a:pathLst>
              <a:path w="4027119" h="3024000">
                <a:moveTo>
                  <a:pt x="0" y="0"/>
                </a:moveTo>
                <a:lnTo>
                  <a:pt x="4027118" y="0"/>
                </a:lnTo>
                <a:lnTo>
                  <a:pt x="402711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19505" y="0"/>
            <a:ext cx="731422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5"/>
              </a:lnSpc>
              <a:spcBef>
                <a:spcPct val="0"/>
              </a:spcBef>
            </a:pPr>
            <a:r>
              <a:rPr lang="en-US" sz="4579" spc="233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 ĐỀ: </a:t>
            </a:r>
            <a:r>
              <a:rPr lang="en-US" sz="4579" spc="233" dirty="0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 ĐÌNH</a:t>
            </a:r>
            <a:endParaRPr lang="en-US" sz="4579" spc="233" dirty="0">
              <a:solidFill>
                <a:srgbClr val="FAD8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" name="TextBox 20"/>
          <p:cNvSpPr txBox="1"/>
          <p:nvPr/>
        </p:nvSpPr>
        <p:spPr>
          <a:xfrm rot="-261997">
            <a:off x="1451386" y="2439321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Monday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08665" y="2206850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Tuesday</a:t>
            </a:r>
          </a:p>
        </p:txBody>
      </p:sp>
      <p:sp>
        <p:nvSpPr>
          <p:cNvPr id="22" name="TextBox 22"/>
          <p:cNvSpPr txBox="1"/>
          <p:nvPr/>
        </p:nvSpPr>
        <p:spPr>
          <a:xfrm rot="449901">
            <a:off x="7344014" y="2373578"/>
            <a:ext cx="2146716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Wednesday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6621" y="5099003"/>
            <a:ext cx="2100492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Thursday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21761" y="5103441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Friday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21919" y="1016581"/>
            <a:ext cx="609093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 HOẠCH TUẦN I (</a:t>
            </a:r>
            <a:r>
              <a:rPr lang="en-US" sz="2399" dirty="0" err="1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2399" dirty="0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04/11 </a:t>
            </a:r>
            <a:r>
              <a:rPr lang="en-US" sz="2399" dirty="0" err="1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399" dirty="0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08/11/2024</a:t>
            </a: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 TUỔI MẪU GIÁO 5 TUỔI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3778" y="5601731"/>
            <a:ext cx="246086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PTTM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VĐ: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Múa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cho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mẹ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xem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963602" y="2894175"/>
            <a:ext cx="263046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PTNN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Bé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chữ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u,ư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8" name="TextBox 28"/>
          <p:cNvSpPr txBox="1"/>
          <p:nvPr/>
        </p:nvSpPr>
        <p:spPr>
          <a:xfrm rot="433849">
            <a:off x="6865017" y="2996511"/>
            <a:ext cx="257413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PTNT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Số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7 (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Tiết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3)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9" name="TextBox 29"/>
          <p:cNvSpPr txBox="1"/>
          <p:nvPr/>
        </p:nvSpPr>
        <p:spPr>
          <a:xfrm rot="61162">
            <a:off x="2081807" y="5624131"/>
            <a:ext cx="2490532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 dirty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PTNN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Truyện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Ba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cô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gái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30" name="TextBox 30"/>
          <p:cNvSpPr txBox="1"/>
          <p:nvPr/>
        </p:nvSpPr>
        <p:spPr>
          <a:xfrm rot="-223254">
            <a:off x="701288" y="2778220"/>
            <a:ext cx="297092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PTTC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Chuyền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bóng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qua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đầu</a:t>
            </a:r>
            <a:r>
              <a:rPr lang="en-US" sz="2908" b="1" dirty="0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qua </a:t>
            </a:r>
            <a:r>
              <a:rPr lang="en-US" sz="2908" b="1" dirty="0" err="1" smtClean="0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chân</a:t>
            </a:r>
            <a:endParaRPr lang="en-US" sz="2908" b="1" dirty="0">
              <a:solidFill>
                <a:srgbClr val="EF6A4A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31" name="Freeform 10"/>
          <p:cNvSpPr/>
          <p:nvPr/>
        </p:nvSpPr>
        <p:spPr>
          <a:xfrm>
            <a:off x="8732595" y="6518216"/>
            <a:ext cx="802275" cy="814979"/>
          </a:xfrm>
          <a:custGeom>
            <a:avLst/>
            <a:gdLst/>
            <a:ahLst/>
            <a:cxnLst/>
            <a:rect l="l" t="t" r="r" b="b"/>
            <a:pathLst>
              <a:path w="1383463" h="1184747">
                <a:moveTo>
                  <a:pt x="0" y="0"/>
                </a:moveTo>
                <a:lnTo>
                  <a:pt x="1383462" y="0"/>
                </a:lnTo>
                <a:lnTo>
                  <a:pt x="1383462" y="1184747"/>
                </a:lnTo>
                <a:lnTo>
                  <a:pt x="0" y="1184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" y="0"/>
            <a:ext cx="10693400" cy="75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425" y="-236538"/>
            <a:ext cx="11144250" cy="80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10693400" cy="75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Barrio</vt:lpstr>
      <vt:lpstr>Arial Black</vt:lpstr>
      <vt:lpstr>Roboto Condensed</vt:lpstr>
      <vt:lpstr>Roboto Condensed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Class Schedule in Purple Green Beige Illustrative Style</dc:title>
  <dc:creator>Admin</dc:creator>
  <cp:lastModifiedBy>Admin</cp:lastModifiedBy>
  <cp:revision>8</cp:revision>
  <dcterms:created xsi:type="dcterms:W3CDTF">2006-08-16T00:00:00Z</dcterms:created>
  <dcterms:modified xsi:type="dcterms:W3CDTF">2024-12-29T03:30:36Z</dcterms:modified>
  <dc:identifier>DAGaoWgt8-8</dc:identifier>
</cp:coreProperties>
</file>