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C54D-CA20-4C6E-9FD9-B72D954891F7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E9F9-882F-427F-BC73-0125EB58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C54D-CA20-4C6E-9FD9-B72D954891F7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E9F9-882F-427F-BC73-0125EB58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C54D-CA20-4C6E-9FD9-B72D954891F7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E9F9-882F-427F-BC73-0125EB58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C54D-CA20-4C6E-9FD9-B72D954891F7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E9F9-882F-427F-BC73-0125EB58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8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C54D-CA20-4C6E-9FD9-B72D954891F7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E9F9-882F-427F-BC73-0125EB58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6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C54D-CA20-4C6E-9FD9-B72D954891F7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E9F9-882F-427F-BC73-0125EB58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7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C54D-CA20-4C6E-9FD9-B72D954891F7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E9F9-882F-427F-BC73-0125EB58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C54D-CA20-4C6E-9FD9-B72D954891F7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E9F9-882F-427F-BC73-0125EB58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0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C54D-CA20-4C6E-9FD9-B72D954891F7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E9F9-882F-427F-BC73-0125EB58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5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C54D-CA20-4C6E-9FD9-B72D954891F7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E9F9-882F-427F-BC73-0125EB58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C54D-CA20-4C6E-9FD9-B72D954891F7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E9F9-882F-427F-BC73-0125EB58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4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9C54D-CA20-4C6E-9FD9-B72D954891F7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2E9F9-882F-427F-BC73-0125EB58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42875"/>
            <a:ext cx="113157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95250"/>
            <a:ext cx="114871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6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323850"/>
            <a:ext cx="110299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6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04775"/>
            <a:ext cx="116395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3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2024-12-29T02:36:54Z</dcterms:created>
  <dcterms:modified xsi:type="dcterms:W3CDTF">2024-12-29T02:37:09Z</dcterms:modified>
</cp:coreProperties>
</file>