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</p:sldIdLst>
  <p:sldSz cx="10693400" cy="7556500"/>
  <p:notesSz cx="6858000" cy="9144000"/>
  <p:embeddedFontLst>
    <p:embeddedFont>
      <p:font typeface="Barrio" panose="020B0604020202020204" charset="0"/>
      <p:regular r:id="rId5"/>
    </p:embeddedFont>
    <p:embeddedFont>
      <p:font typeface="Arial Black" panose="020B0A04020102020204" pitchFamily="34" charset="0"/>
      <p:bold r:id="rId6"/>
    </p:embeddedFont>
    <p:embeddedFont>
      <p:font typeface="Roboto Condensed" panose="020B0604020202020204" charset="0"/>
      <p:regular r:id="rId7"/>
    </p:embeddedFont>
    <p:embeddedFont>
      <p:font typeface="Roboto Condensed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9" d="100"/>
          <a:sy n="69" d="100"/>
        </p:scale>
        <p:origin x="2478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9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5923" y="4869049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8" y="0"/>
                </a:lnTo>
                <a:lnTo>
                  <a:pt x="2501888" y="2552947"/>
                </a:lnTo>
                <a:lnTo>
                  <a:pt x="0" y="2552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304801">
            <a:off x="1089377" y="2173602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8" y="0"/>
                </a:lnTo>
                <a:lnTo>
                  <a:pt x="2501888" y="2552948"/>
                </a:lnTo>
                <a:lnTo>
                  <a:pt x="0" y="2552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69544" y="4825011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8" y="0"/>
                </a:lnTo>
                <a:lnTo>
                  <a:pt x="2501888" y="2552947"/>
                </a:lnTo>
                <a:lnTo>
                  <a:pt x="0" y="2552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9917467" y="495438"/>
            <a:ext cx="1698063" cy="1974491"/>
          </a:xfrm>
          <a:custGeom>
            <a:avLst/>
            <a:gdLst/>
            <a:ahLst/>
            <a:cxnLst/>
            <a:rect l="l" t="t" r="r" b="b"/>
            <a:pathLst>
              <a:path w="1698063" h="1974491">
                <a:moveTo>
                  <a:pt x="0" y="0"/>
                </a:moveTo>
                <a:lnTo>
                  <a:pt x="1698063" y="0"/>
                </a:lnTo>
                <a:lnTo>
                  <a:pt x="1698063" y="1974491"/>
                </a:lnTo>
                <a:lnTo>
                  <a:pt x="0" y="1974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67699" y="4974239"/>
            <a:ext cx="1878029" cy="2183755"/>
          </a:xfrm>
          <a:custGeom>
            <a:avLst/>
            <a:gdLst/>
            <a:ahLst/>
            <a:cxnLst/>
            <a:rect l="l" t="t" r="r" b="b"/>
            <a:pathLst>
              <a:path w="1878029" h="2183755">
                <a:moveTo>
                  <a:pt x="0" y="0"/>
                </a:moveTo>
                <a:lnTo>
                  <a:pt x="1878029" y="0"/>
                </a:lnTo>
                <a:lnTo>
                  <a:pt x="1878029" y="2183755"/>
                </a:lnTo>
                <a:lnTo>
                  <a:pt x="0" y="2183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5344">
            <a:off x="7006261" y="2062969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9" y="0"/>
                </a:lnTo>
                <a:lnTo>
                  <a:pt x="2501889" y="2552948"/>
                </a:lnTo>
                <a:lnTo>
                  <a:pt x="0" y="2552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168277" y="1925576"/>
            <a:ext cx="2501889" cy="2552947"/>
          </a:xfrm>
          <a:custGeom>
            <a:avLst/>
            <a:gdLst/>
            <a:ahLst/>
            <a:cxnLst/>
            <a:rect l="l" t="t" r="r" b="b"/>
            <a:pathLst>
              <a:path w="2501889" h="2552947">
                <a:moveTo>
                  <a:pt x="0" y="0"/>
                </a:moveTo>
                <a:lnTo>
                  <a:pt x="2501888" y="0"/>
                </a:lnTo>
                <a:lnTo>
                  <a:pt x="2501888" y="2552948"/>
                </a:lnTo>
                <a:lnTo>
                  <a:pt x="0" y="2552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28497">
            <a:off x="1258407" y="4317912"/>
            <a:ext cx="822790" cy="847443"/>
          </a:xfrm>
          <a:custGeom>
            <a:avLst/>
            <a:gdLst/>
            <a:ahLst/>
            <a:cxnLst/>
            <a:rect l="l" t="t" r="r" b="b"/>
            <a:pathLst>
              <a:path w="822790" h="847443">
                <a:moveTo>
                  <a:pt x="0" y="0"/>
                </a:moveTo>
                <a:lnTo>
                  <a:pt x="822790" y="0"/>
                </a:lnTo>
                <a:lnTo>
                  <a:pt x="822790" y="847443"/>
                </a:lnTo>
                <a:lnTo>
                  <a:pt x="0" y="8474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94542" y="5587829"/>
            <a:ext cx="1383463" cy="1184747"/>
          </a:xfrm>
          <a:custGeom>
            <a:avLst/>
            <a:gdLst/>
            <a:ahLst/>
            <a:cxnLst/>
            <a:rect l="l" t="t" r="r" b="b"/>
            <a:pathLst>
              <a:path w="1383463" h="1184747">
                <a:moveTo>
                  <a:pt x="0" y="0"/>
                </a:moveTo>
                <a:lnTo>
                  <a:pt x="1383462" y="0"/>
                </a:lnTo>
                <a:lnTo>
                  <a:pt x="1383462" y="1184747"/>
                </a:lnTo>
                <a:lnTo>
                  <a:pt x="0" y="1184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81961" y="4704487"/>
            <a:ext cx="703457" cy="1447780"/>
          </a:xfrm>
          <a:custGeom>
            <a:avLst/>
            <a:gdLst/>
            <a:ahLst/>
            <a:cxnLst/>
            <a:rect l="l" t="t" r="r" b="b"/>
            <a:pathLst>
              <a:path w="1016117" h="2166140">
                <a:moveTo>
                  <a:pt x="0" y="0"/>
                </a:moveTo>
                <a:lnTo>
                  <a:pt x="1016117" y="0"/>
                </a:lnTo>
                <a:lnTo>
                  <a:pt x="1016117" y="2166141"/>
                </a:lnTo>
                <a:lnTo>
                  <a:pt x="0" y="2166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41777" y="659901"/>
            <a:ext cx="573419" cy="726683"/>
          </a:xfrm>
          <a:custGeom>
            <a:avLst/>
            <a:gdLst/>
            <a:ahLst/>
            <a:cxnLst/>
            <a:rect l="l" t="t" r="r" b="b"/>
            <a:pathLst>
              <a:path w="573419" h="726683">
                <a:moveTo>
                  <a:pt x="0" y="0"/>
                </a:moveTo>
                <a:lnTo>
                  <a:pt x="573419" y="0"/>
                </a:lnTo>
                <a:lnTo>
                  <a:pt x="573419" y="726683"/>
                </a:lnTo>
                <a:lnTo>
                  <a:pt x="0" y="726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305544" y="825982"/>
            <a:ext cx="573419" cy="726683"/>
          </a:xfrm>
          <a:custGeom>
            <a:avLst/>
            <a:gdLst/>
            <a:ahLst/>
            <a:cxnLst/>
            <a:rect l="l" t="t" r="r" b="b"/>
            <a:pathLst>
              <a:path w="573419" h="726683">
                <a:moveTo>
                  <a:pt x="0" y="0"/>
                </a:moveTo>
                <a:lnTo>
                  <a:pt x="573420" y="0"/>
                </a:lnTo>
                <a:lnTo>
                  <a:pt x="573420" y="726683"/>
                </a:lnTo>
                <a:lnTo>
                  <a:pt x="0" y="726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79490">
            <a:off x="9265367" y="279452"/>
            <a:ext cx="3002261" cy="893391"/>
          </a:xfrm>
          <a:custGeom>
            <a:avLst/>
            <a:gdLst/>
            <a:ahLst/>
            <a:cxnLst/>
            <a:rect l="l" t="t" r="r" b="b"/>
            <a:pathLst>
              <a:path w="4276800" h="1625184">
                <a:moveTo>
                  <a:pt x="0" y="0"/>
                </a:moveTo>
                <a:lnTo>
                  <a:pt x="4276800" y="0"/>
                </a:lnTo>
                <a:lnTo>
                  <a:pt x="4276800" y="1625184"/>
                </a:lnTo>
                <a:lnTo>
                  <a:pt x="0" y="16251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410558">
            <a:off x="-481511" y="6315924"/>
            <a:ext cx="2352027" cy="1625184"/>
          </a:xfrm>
          <a:custGeom>
            <a:avLst/>
            <a:gdLst/>
            <a:ahLst/>
            <a:cxnLst/>
            <a:rect l="l" t="t" r="r" b="b"/>
            <a:pathLst>
              <a:path w="4276800" h="1625184">
                <a:moveTo>
                  <a:pt x="0" y="0"/>
                </a:moveTo>
                <a:lnTo>
                  <a:pt x="4276800" y="0"/>
                </a:lnTo>
                <a:lnTo>
                  <a:pt x="4276800" y="1625184"/>
                </a:lnTo>
                <a:lnTo>
                  <a:pt x="0" y="16251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0475" y="145577"/>
            <a:ext cx="1468913" cy="681763"/>
          </a:xfrm>
          <a:custGeom>
            <a:avLst/>
            <a:gdLst/>
            <a:ahLst/>
            <a:cxnLst/>
            <a:rect l="l" t="t" r="r" b="b"/>
            <a:pathLst>
              <a:path w="4046715" h="3024000">
                <a:moveTo>
                  <a:pt x="0" y="0"/>
                </a:moveTo>
                <a:lnTo>
                  <a:pt x="4046715" y="0"/>
                </a:lnTo>
                <a:lnTo>
                  <a:pt x="4046715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466202" y="6063819"/>
            <a:ext cx="2995963" cy="1610070"/>
          </a:xfrm>
          <a:custGeom>
            <a:avLst/>
            <a:gdLst/>
            <a:ahLst/>
            <a:cxnLst/>
            <a:rect l="l" t="t" r="r" b="b"/>
            <a:pathLst>
              <a:path w="4027119" h="3024000">
                <a:moveTo>
                  <a:pt x="0" y="0"/>
                </a:moveTo>
                <a:lnTo>
                  <a:pt x="4027118" y="0"/>
                </a:lnTo>
                <a:lnTo>
                  <a:pt x="4027118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812430" y="207512"/>
            <a:ext cx="731422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5"/>
              </a:lnSpc>
              <a:spcBef>
                <a:spcPct val="0"/>
              </a:spcBef>
            </a:pPr>
            <a:r>
              <a:rPr lang="en-US" sz="4579" spc="233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CHỦ </a:t>
            </a:r>
            <a:r>
              <a:rPr lang="en-US" sz="4579" spc="233" dirty="0" smtClean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ĐỀ:</a:t>
            </a:r>
            <a:r>
              <a:rPr lang="en-US" sz="4579" spc="233" dirty="0" smtClean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TRƯỜNG MẦM NON</a:t>
            </a:r>
            <a:endParaRPr lang="en-US" sz="4579" spc="233" dirty="0">
              <a:solidFill>
                <a:srgbClr val="FAD8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" name="TextBox 20"/>
          <p:cNvSpPr txBox="1"/>
          <p:nvPr/>
        </p:nvSpPr>
        <p:spPr>
          <a:xfrm rot="-261997">
            <a:off x="1451386" y="2439321"/>
            <a:ext cx="17403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Monday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08665" y="2206850"/>
            <a:ext cx="17403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u="none" strike="noStrike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Tuesday</a:t>
            </a:r>
          </a:p>
        </p:txBody>
      </p:sp>
      <p:sp>
        <p:nvSpPr>
          <p:cNvPr id="22" name="TextBox 22"/>
          <p:cNvSpPr txBox="1"/>
          <p:nvPr/>
        </p:nvSpPr>
        <p:spPr>
          <a:xfrm rot="449901">
            <a:off x="7344014" y="2373578"/>
            <a:ext cx="2146716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u="none" strike="noStrike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Wednesday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96621" y="5099003"/>
            <a:ext cx="2100492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u="none" strike="noStrike" dirty="0">
                <a:solidFill>
                  <a:srgbClr val="EF6A4A"/>
                </a:solidFill>
                <a:latin typeface="Arial Black" panose="020B0A04020102020204" pitchFamily="34" charset="0"/>
                <a:ea typeface="Barrio"/>
                <a:cs typeface="Barrio"/>
                <a:sym typeface="Barrio"/>
              </a:rPr>
              <a:t>Thursday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21761" y="5103441"/>
            <a:ext cx="1740341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40"/>
              </a:lnSpc>
              <a:spcBef>
                <a:spcPct val="0"/>
              </a:spcBef>
            </a:pPr>
            <a:r>
              <a:rPr lang="en-US" sz="2200" b="1" u="none" strike="noStrike" dirty="0">
                <a:solidFill>
                  <a:srgbClr val="EF6A4A"/>
                </a:solidFill>
                <a:latin typeface="Barrio"/>
                <a:ea typeface="Barrio"/>
                <a:cs typeface="Barrio"/>
                <a:sym typeface="Barrio"/>
              </a:rPr>
              <a:t>Friday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21919" y="1016581"/>
            <a:ext cx="6090936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KẾ HOẠCH TUẦN I (</a:t>
            </a:r>
            <a:r>
              <a:rPr lang="en-US" sz="2399" dirty="0" err="1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Từ</a:t>
            </a: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399" dirty="0" err="1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ngày</a:t>
            </a: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16/9 </a:t>
            </a:r>
            <a:r>
              <a:rPr lang="en-US" sz="2399" dirty="0" err="1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đến</a:t>
            </a: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20/9/2024)</a:t>
            </a:r>
          </a:p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399" dirty="0">
                <a:solidFill>
                  <a:srgbClr val="FAD8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ĐỘ TUỔI MẪU GIÁO 5 TUỔI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33778" y="5601731"/>
            <a:ext cx="2460861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PTTC</a:t>
            </a: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Bật liên tục vào vòng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63602" y="2894175"/>
            <a:ext cx="2630467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PTNT</a:t>
            </a: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Số 6 (Tiết 1)</a:t>
            </a:r>
          </a:p>
        </p:txBody>
      </p:sp>
      <p:sp>
        <p:nvSpPr>
          <p:cNvPr id="28" name="TextBox 28"/>
          <p:cNvSpPr txBox="1"/>
          <p:nvPr/>
        </p:nvSpPr>
        <p:spPr>
          <a:xfrm rot="433849">
            <a:off x="6865017" y="2783364"/>
            <a:ext cx="2574131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PTTM</a:t>
            </a: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Múa: Đêm trung thu</a:t>
            </a:r>
          </a:p>
        </p:txBody>
      </p:sp>
      <p:sp>
        <p:nvSpPr>
          <p:cNvPr id="29" name="TextBox 29"/>
          <p:cNvSpPr txBox="1"/>
          <p:nvPr/>
        </p:nvSpPr>
        <p:spPr>
          <a:xfrm rot="61162">
            <a:off x="2081789" y="5637309"/>
            <a:ext cx="2704629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PTNN</a:t>
            </a: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Thơ: Trăng ơi, từ đâu đến</a:t>
            </a:r>
          </a:p>
        </p:txBody>
      </p:sp>
      <p:sp>
        <p:nvSpPr>
          <p:cNvPr id="30" name="TextBox 30"/>
          <p:cNvSpPr txBox="1"/>
          <p:nvPr/>
        </p:nvSpPr>
        <p:spPr>
          <a:xfrm rot="-223254">
            <a:off x="932790" y="2924033"/>
            <a:ext cx="2460861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20" lvl="1" indent="-314010" algn="ctr">
              <a:lnSpc>
                <a:spcPts val="3490"/>
              </a:lnSpc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PTNN</a:t>
            </a:r>
          </a:p>
          <a:p>
            <a:pPr marL="628020" lvl="1" indent="-314010" algn="ctr">
              <a:lnSpc>
                <a:spcPts val="3490"/>
              </a:lnSpc>
              <a:spcBef>
                <a:spcPct val="0"/>
              </a:spcBef>
              <a:buFont typeface="Arial"/>
              <a:buChar char="•"/>
            </a:pPr>
            <a:r>
              <a:rPr lang="en-US" sz="2908" b="1">
                <a:solidFill>
                  <a:srgbClr val="EF6A4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Làm quen o, ô, 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088" y="-431800"/>
            <a:ext cx="11839575" cy="84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4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388" y="-346075"/>
            <a:ext cx="11306175" cy="82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3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62</Words>
  <Application>Microsoft Office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Barrio</vt:lpstr>
      <vt:lpstr>Arial Black</vt:lpstr>
      <vt:lpstr>Roboto Condensed</vt:lpstr>
      <vt:lpstr>Roboto Condensed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Class Schedule in Purple Green Beige Illustrative Style</dc:title>
  <cp:lastModifiedBy>Admin</cp:lastModifiedBy>
  <cp:revision>4</cp:revision>
  <dcterms:created xsi:type="dcterms:W3CDTF">2006-08-16T00:00:00Z</dcterms:created>
  <dcterms:modified xsi:type="dcterms:W3CDTF">2024-12-29T03:14:02Z</dcterms:modified>
  <dc:identifier>DAGaoWgt8-8</dc:identifier>
</cp:coreProperties>
</file>