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4.svg" ContentType="image/svg+xml"/>
  <Override PartName="/ppt/media/image40.svg" ContentType="image/svg+xml"/>
  <Override PartName="/ppt/media/image46.svg" ContentType="image/svg+xml"/>
  <Override PartName="/ppt/media/image49.svg" ContentType="image/svg+xml"/>
  <Override PartName="/ppt/media/image51.svg" ContentType="image/svg+xml"/>
  <Override PartName="/ppt/media/image56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</p:sldIdLst>
  <p:sldSz cx="18288000" cy="10287000"/>
  <p:notesSz cx="6858000" cy="9144000"/>
  <p:embeddedFontLst>
    <p:embeddedFont>
      <p:font typeface="Maven Pro" panose="00000500000000000000"/>
      <p:regular r:id="rId10"/>
    </p:embeddedFont>
    <p:embeddedFont>
      <p:font typeface="Intro Script Bold" panose="020B0604020202020204"/>
      <p:regular r:id="rId11"/>
    </p:embeddedFont>
    <p:embeddedFont>
      <p:font typeface="Calibri" panose="020F050202020403020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59" d="100"/>
          <a:sy n="59" d="100"/>
        </p:scale>
        <p:origin x="46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6.fntdata"/><Relationship Id="rId14" Type="http://schemas.openxmlformats.org/officeDocument/2006/relationships/font" Target="fonts/font5.fntdata"/><Relationship Id="rId13" Type="http://schemas.openxmlformats.org/officeDocument/2006/relationships/font" Target="fonts/font4.fntdata"/><Relationship Id="rId12" Type="http://schemas.openxmlformats.org/officeDocument/2006/relationships/font" Target="fonts/font3.fntdata"/><Relationship Id="rId11" Type="http://schemas.openxmlformats.org/officeDocument/2006/relationships/font" Target="fonts/font2.fntdata"/><Relationship Id="rId10" Type="http://schemas.openxmlformats.org/officeDocument/2006/relationships/font" Target="fonts/font1.fntdata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30.sv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svg"/><Relationship Id="rId27" Type="http://schemas.openxmlformats.org/officeDocument/2006/relationships/image" Target="../media/image27.png"/><Relationship Id="rId26" Type="http://schemas.openxmlformats.org/officeDocument/2006/relationships/image" Target="../media/image26.svg"/><Relationship Id="rId25" Type="http://schemas.openxmlformats.org/officeDocument/2006/relationships/image" Target="../media/image25.png"/><Relationship Id="rId24" Type="http://schemas.openxmlformats.org/officeDocument/2006/relationships/image" Target="../media/image24.svg"/><Relationship Id="rId23" Type="http://schemas.openxmlformats.org/officeDocument/2006/relationships/image" Target="../media/image23.png"/><Relationship Id="rId22" Type="http://schemas.openxmlformats.org/officeDocument/2006/relationships/image" Target="../media/image22.svg"/><Relationship Id="rId21" Type="http://schemas.openxmlformats.org/officeDocument/2006/relationships/image" Target="../media/image21.png"/><Relationship Id="rId20" Type="http://schemas.openxmlformats.org/officeDocument/2006/relationships/image" Target="../media/image20.sv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svg"/><Relationship Id="rId17" Type="http://schemas.openxmlformats.org/officeDocument/2006/relationships/image" Target="../media/image17.png"/><Relationship Id="rId16" Type="http://schemas.openxmlformats.org/officeDocument/2006/relationships/image" Target="../media/image16.svg"/><Relationship Id="rId15" Type="http://schemas.openxmlformats.org/officeDocument/2006/relationships/image" Target="../media/image15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40.sv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sv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1.svg"/><Relationship Id="rId10" Type="http://schemas.openxmlformats.org/officeDocument/2006/relationships/image" Target="../media/image50.png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svg"/><Relationship Id="rId8" Type="http://schemas.openxmlformats.org/officeDocument/2006/relationships/image" Target="../media/image57.png"/><Relationship Id="rId7" Type="http://schemas.openxmlformats.org/officeDocument/2006/relationships/image" Target="../media/image56.sv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59.png"/><Relationship Id="rId1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25" y="-858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24370" y="0"/>
            <a:ext cx="9632596" cy="1784945"/>
          </a:xfrm>
          <a:custGeom>
            <a:avLst/>
            <a:gdLst/>
            <a:ahLst/>
            <a:cxnLst/>
            <a:rect l="l" t="t" r="r" b="b"/>
            <a:pathLst>
              <a:path w="6499517" h="1056171">
                <a:moveTo>
                  <a:pt x="0" y="0"/>
                </a:moveTo>
                <a:lnTo>
                  <a:pt x="6499516" y="0"/>
                </a:lnTo>
                <a:lnTo>
                  <a:pt x="6499516" y="1056171"/>
                </a:lnTo>
                <a:lnTo>
                  <a:pt x="0" y="105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31690">
            <a:off x="681506" y="137274"/>
            <a:ext cx="2570078" cy="3494724"/>
          </a:xfrm>
          <a:custGeom>
            <a:avLst/>
            <a:gdLst/>
            <a:ahLst/>
            <a:cxnLst/>
            <a:rect l="l" t="t" r="r" b="b"/>
            <a:pathLst>
              <a:path w="2570078" h="3494724">
                <a:moveTo>
                  <a:pt x="0" y="0"/>
                </a:moveTo>
                <a:lnTo>
                  <a:pt x="2570078" y="0"/>
                </a:lnTo>
                <a:lnTo>
                  <a:pt x="2570078" y="3494724"/>
                </a:lnTo>
                <a:lnTo>
                  <a:pt x="0" y="3494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934324">
            <a:off x="5822721" y="8379939"/>
            <a:ext cx="3144150" cy="2352872"/>
          </a:xfrm>
          <a:custGeom>
            <a:avLst/>
            <a:gdLst/>
            <a:ahLst/>
            <a:cxnLst/>
            <a:rect l="l" t="t" r="r" b="b"/>
            <a:pathLst>
              <a:path w="3144150" h="2352872">
                <a:moveTo>
                  <a:pt x="0" y="0"/>
                </a:moveTo>
                <a:lnTo>
                  <a:pt x="3144150" y="0"/>
                </a:lnTo>
                <a:lnTo>
                  <a:pt x="3144150" y="2352873"/>
                </a:lnTo>
                <a:lnTo>
                  <a:pt x="0" y="2352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021916">
            <a:off x="16306826" y="8094085"/>
            <a:ext cx="2258705" cy="1359241"/>
          </a:xfrm>
          <a:custGeom>
            <a:avLst/>
            <a:gdLst/>
            <a:ahLst/>
            <a:cxnLst/>
            <a:rect l="l" t="t" r="r" b="b"/>
            <a:pathLst>
              <a:path w="3144150" h="2352872">
                <a:moveTo>
                  <a:pt x="0" y="0"/>
                </a:moveTo>
                <a:lnTo>
                  <a:pt x="3144150" y="0"/>
                </a:lnTo>
                <a:lnTo>
                  <a:pt x="3144150" y="2352872"/>
                </a:lnTo>
                <a:lnTo>
                  <a:pt x="0" y="2352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52172">
            <a:off x="4565723" y="9581025"/>
            <a:ext cx="1392924" cy="1019156"/>
          </a:xfrm>
          <a:custGeom>
            <a:avLst/>
            <a:gdLst/>
            <a:ahLst/>
            <a:cxnLst/>
            <a:rect l="l" t="t" r="r" b="b"/>
            <a:pathLst>
              <a:path w="1392924" h="1019156">
                <a:moveTo>
                  <a:pt x="0" y="0"/>
                </a:moveTo>
                <a:lnTo>
                  <a:pt x="1392924" y="0"/>
                </a:lnTo>
                <a:lnTo>
                  <a:pt x="1392924" y="1019155"/>
                </a:lnTo>
                <a:lnTo>
                  <a:pt x="0" y="1019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104824">
            <a:off x="14911978" y="1201"/>
            <a:ext cx="3157467" cy="3330954"/>
          </a:xfrm>
          <a:custGeom>
            <a:avLst/>
            <a:gdLst/>
            <a:ahLst/>
            <a:cxnLst/>
            <a:rect l="l" t="t" r="r" b="b"/>
            <a:pathLst>
              <a:path w="3157467" h="3330954">
                <a:moveTo>
                  <a:pt x="0" y="0"/>
                </a:moveTo>
                <a:lnTo>
                  <a:pt x="3157468" y="0"/>
                </a:lnTo>
                <a:lnTo>
                  <a:pt x="3157468" y="3330954"/>
                </a:lnTo>
                <a:lnTo>
                  <a:pt x="0" y="33309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082048" flipH="1">
            <a:off x="105044" y="8586224"/>
            <a:ext cx="1508915" cy="1454603"/>
          </a:xfrm>
          <a:custGeom>
            <a:avLst/>
            <a:gdLst/>
            <a:ahLst/>
            <a:cxnLst/>
            <a:rect l="l" t="t" r="r" b="b"/>
            <a:pathLst>
              <a:path w="2951371" h="3664402">
                <a:moveTo>
                  <a:pt x="2951370" y="0"/>
                </a:moveTo>
                <a:lnTo>
                  <a:pt x="0" y="0"/>
                </a:lnTo>
                <a:lnTo>
                  <a:pt x="0" y="3664402"/>
                </a:lnTo>
                <a:lnTo>
                  <a:pt x="2951370" y="3664402"/>
                </a:lnTo>
                <a:lnTo>
                  <a:pt x="29513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51078" flipH="1">
            <a:off x="15455198" y="8797496"/>
            <a:ext cx="825675" cy="830824"/>
          </a:xfrm>
          <a:custGeom>
            <a:avLst/>
            <a:gdLst/>
            <a:ahLst/>
            <a:cxnLst/>
            <a:rect l="l" t="t" r="r" b="b"/>
            <a:pathLst>
              <a:path w="2295580" h="3343078">
                <a:moveTo>
                  <a:pt x="2295581" y="0"/>
                </a:moveTo>
                <a:lnTo>
                  <a:pt x="0" y="0"/>
                </a:lnTo>
                <a:lnTo>
                  <a:pt x="0" y="3343078"/>
                </a:lnTo>
                <a:lnTo>
                  <a:pt x="2295581" y="3343078"/>
                </a:lnTo>
                <a:lnTo>
                  <a:pt x="229558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960953">
            <a:off x="228340" y="5690907"/>
            <a:ext cx="1600719" cy="610274"/>
          </a:xfrm>
          <a:custGeom>
            <a:avLst/>
            <a:gdLst/>
            <a:ahLst/>
            <a:cxnLst/>
            <a:rect l="l" t="t" r="r" b="b"/>
            <a:pathLst>
              <a:path w="1600719" h="610274">
                <a:moveTo>
                  <a:pt x="0" y="0"/>
                </a:moveTo>
                <a:lnTo>
                  <a:pt x="1600720" y="0"/>
                </a:lnTo>
                <a:lnTo>
                  <a:pt x="1600720" y="610275"/>
                </a:lnTo>
                <a:lnTo>
                  <a:pt x="0" y="6102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67163">
            <a:off x="8646795" y="47937"/>
            <a:ext cx="1263188" cy="481591"/>
          </a:xfrm>
          <a:custGeom>
            <a:avLst/>
            <a:gdLst/>
            <a:ahLst/>
            <a:cxnLst/>
            <a:rect l="l" t="t" r="r" b="b"/>
            <a:pathLst>
              <a:path w="1263188" h="481591">
                <a:moveTo>
                  <a:pt x="0" y="0"/>
                </a:moveTo>
                <a:lnTo>
                  <a:pt x="1263188" y="0"/>
                </a:lnTo>
                <a:lnTo>
                  <a:pt x="1263188" y="481591"/>
                </a:lnTo>
                <a:lnTo>
                  <a:pt x="0" y="4815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017455" flipH="1">
            <a:off x="16276832" y="3989927"/>
            <a:ext cx="1865739" cy="1275368"/>
          </a:xfrm>
          <a:custGeom>
            <a:avLst/>
            <a:gdLst/>
            <a:ahLst/>
            <a:cxnLst/>
            <a:rect l="l" t="t" r="r" b="b"/>
            <a:pathLst>
              <a:path w="1865739" h="1275368">
                <a:moveTo>
                  <a:pt x="1865739" y="0"/>
                </a:moveTo>
                <a:lnTo>
                  <a:pt x="0" y="0"/>
                </a:lnTo>
                <a:lnTo>
                  <a:pt x="0" y="1275367"/>
                </a:lnTo>
                <a:lnTo>
                  <a:pt x="1865739" y="1275367"/>
                </a:lnTo>
                <a:lnTo>
                  <a:pt x="186573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891357">
            <a:off x="3165758" y="544329"/>
            <a:ext cx="1453502" cy="993574"/>
          </a:xfrm>
          <a:custGeom>
            <a:avLst/>
            <a:gdLst/>
            <a:ahLst/>
            <a:cxnLst/>
            <a:rect l="l" t="t" r="r" b="b"/>
            <a:pathLst>
              <a:path w="1453502" h="993574">
                <a:moveTo>
                  <a:pt x="0" y="0"/>
                </a:moveTo>
                <a:lnTo>
                  <a:pt x="1453502" y="0"/>
                </a:lnTo>
                <a:lnTo>
                  <a:pt x="1453502" y="993574"/>
                </a:lnTo>
                <a:lnTo>
                  <a:pt x="0" y="99357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565663" y="1060376"/>
            <a:ext cx="1217138" cy="867540"/>
          </a:xfrm>
          <a:custGeom>
            <a:avLst/>
            <a:gdLst/>
            <a:ahLst/>
            <a:cxnLst/>
            <a:rect l="l" t="t" r="r" b="b"/>
            <a:pathLst>
              <a:path w="2034219" h="1488370">
                <a:moveTo>
                  <a:pt x="0" y="0"/>
                </a:moveTo>
                <a:lnTo>
                  <a:pt x="2034219" y="0"/>
                </a:lnTo>
                <a:lnTo>
                  <a:pt x="2034219" y="1488370"/>
                </a:lnTo>
                <a:lnTo>
                  <a:pt x="0" y="14883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29475" y="4095711"/>
            <a:ext cx="1787587" cy="1462842"/>
          </a:xfrm>
          <a:custGeom>
            <a:avLst/>
            <a:gdLst/>
            <a:ahLst/>
            <a:cxnLst/>
            <a:rect l="l" t="t" r="r" b="b"/>
            <a:pathLst>
              <a:path w="1787587" h="1462842">
                <a:moveTo>
                  <a:pt x="0" y="0"/>
                </a:moveTo>
                <a:lnTo>
                  <a:pt x="1787586" y="0"/>
                </a:lnTo>
                <a:lnTo>
                  <a:pt x="1787586" y="1462841"/>
                </a:lnTo>
                <a:lnTo>
                  <a:pt x="0" y="146284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471030" y="7094482"/>
            <a:ext cx="1439552" cy="1178033"/>
          </a:xfrm>
          <a:custGeom>
            <a:avLst/>
            <a:gdLst/>
            <a:ahLst/>
            <a:cxnLst/>
            <a:rect l="l" t="t" r="r" b="b"/>
            <a:pathLst>
              <a:path w="1439552" h="1178033">
                <a:moveTo>
                  <a:pt x="1439551" y="0"/>
                </a:moveTo>
                <a:lnTo>
                  <a:pt x="0" y="0"/>
                </a:lnTo>
                <a:lnTo>
                  <a:pt x="0" y="1178033"/>
                </a:lnTo>
                <a:lnTo>
                  <a:pt x="1439551" y="1178033"/>
                </a:lnTo>
                <a:lnTo>
                  <a:pt x="1439551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609165" y="9396582"/>
            <a:ext cx="5038210" cy="574248"/>
          </a:xfrm>
          <a:custGeom>
            <a:avLst/>
            <a:gdLst/>
            <a:ahLst/>
            <a:cxnLst/>
            <a:rect l="l" t="t" r="r" b="b"/>
            <a:pathLst>
              <a:path w="5038210" h="574248">
                <a:moveTo>
                  <a:pt x="0" y="0"/>
                </a:moveTo>
                <a:lnTo>
                  <a:pt x="5038211" y="0"/>
                </a:lnTo>
                <a:lnTo>
                  <a:pt x="5038211" y="574248"/>
                </a:lnTo>
                <a:lnTo>
                  <a:pt x="0" y="57424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167694" y="2148828"/>
            <a:ext cx="1453096" cy="42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2450">
                <a:solidFill>
                  <a:srgbClr val="000000"/>
                </a:solidFill>
                <a:latin typeface="Maven Pro" panose="00000500000000000000"/>
                <a:ea typeface="Maven Pro" panose="00000500000000000000"/>
                <a:cs typeface="Maven Pro" panose="00000500000000000000"/>
                <a:sym typeface="Maven Pro" panose="00000500000000000000"/>
              </a:rPr>
              <a:t>Thứ 3</a:t>
            </a:r>
            <a:endParaRPr lang="en-US" sz="2450">
              <a:solidFill>
                <a:srgbClr val="000000"/>
              </a:solidFill>
              <a:latin typeface="Maven Pro" panose="00000500000000000000"/>
              <a:ea typeface="Maven Pro" panose="00000500000000000000"/>
              <a:cs typeface="Maven Pro" panose="00000500000000000000"/>
              <a:sym typeface="Maven Pro" panose="000005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625528" y="2331575"/>
            <a:ext cx="1453096" cy="42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2450">
                <a:solidFill>
                  <a:srgbClr val="000000"/>
                </a:solidFill>
                <a:latin typeface="Maven Pro" panose="00000500000000000000"/>
                <a:ea typeface="Maven Pro" panose="00000500000000000000"/>
                <a:cs typeface="Maven Pro" panose="00000500000000000000"/>
                <a:sym typeface="Maven Pro" panose="00000500000000000000"/>
              </a:rPr>
              <a:t>Thứ 4</a:t>
            </a:r>
            <a:endParaRPr lang="en-US" sz="2450">
              <a:solidFill>
                <a:srgbClr val="000000"/>
              </a:solidFill>
              <a:latin typeface="Maven Pro" panose="00000500000000000000"/>
              <a:ea typeface="Maven Pro" panose="00000500000000000000"/>
              <a:cs typeface="Maven Pro" panose="00000500000000000000"/>
              <a:sym typeface="Maven Pro" panose="000005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920246" y="5905277"/>
            <a:ext cx="1453096" cy="39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endParaRPr lang="en-US" sz="2450" dirty="0">
              <a:solidFill>
                <a:srgbClr val="000000"/>
              </a:solidFill>
              <a:latin typeface="Maven Pro" panose="00000500000000000000"/>
              <a:ea typeface="Maven Pro" panose="00000500000000000000"/>
              <a:cs typeface="Maven Pro" panose="00000500000000000000"/>
              <a:sym typeface="Maven Pro" panose="0000050000000000000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663619" y="2302310"/>
            <a:ext cx="3497751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30" y="0"/>
                </a:lnTo>
                <a:lnTo>
                  <a:pt x="3493930" y="3462167"/>
                </a:lnTo>
                <a:lnTo>
                  <a:pt x="0" y="346216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    </a:t>
            </a:r>
            <a:r>
              <a:rPr lang="en-US" sz="3600" dirty="0"/>
              <a:t>PTTM</a:t>
            </a:r>
            <a:endParaRPr lang="en-US" sz="3600" dirty="0"/>
          </a:p>
          <a:p>
            <a:pPr algn="ctr"/>
            <a:r>
              <a:rPr lang="en-US" sz="3600" dirty="0"/>
              <a:t>  </a:t>
            </a:r>
            <a:r>
              <a:rPr lang="en-US" sz="3600" dirty="0" err="1"/>
              <a:t>Nặn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endParaRPr lang="en-US" sz="3600" dirty="0"/>
          </a:p>
        </p:txBody>
      </p:sp>
      <p:sp>
        <p:nvSpPr>
          <p:cNvPr id="25" name="Freeform 25"/>
          <p:cNvSpPr/>
          <p:nvPr/>
        </p:nvSpPr>
        <p:spPr>
          <a:xfrm>
            <a:off x="7940669" y="2382053"/>
            <a:ext cx="3493930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30" y="0"/>
                </a:lnTo>
                <a:lnTo>
                  <a:pt x="3493930" y="3462167"/>
                </a:lnTo>
                <a:lnTo>
                  <a:pt x="0" y="346216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3600" dirty="0"/>
              <a:t>PTNN</a:t>
            </a:r>
            <a:endParaRPr lang="en-US" sz="3600" dirty="0"/>
          </a:p>
          <a:p>
            <a:pPr algn="ctr"/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endParaRPr lang="en-US" sz="3600" dirty="0"/>
          </a:p>
          <a:p>
            <a:pPr algn="ctr"/>
            <a:r>
              <a:rPr lang="en-US" sz="3600" dirty="0" err="1"/>
              <a:t>mào</a:t>
            </a:r>
            <a:r>
              <a:rPr lang="en-US" sz="3600" dirty="0"/>
              <a:t> </a:t>
            </a:r>
            <a:r>
              <a:rPr lang="en-US" sz="3600" dirty="0" err="1"/>
              <a:t>gà</a:t>
            </a:r>
            <a:endParaRPr lang="en-US" sz="3600" dirty="0"/>
          </a:p>
        </p:txBody>
      </p:sp>
      <p:sp>
        <p:nvSpPr>
          <p:cNvPr id="37" name="Freeform 37"/>
          <p:cNvSpPr/>
          <p:nvPr/>
        </p:nvSpPr>
        <p:spPr>
          <a:xfrm>
            <a:off x="13289433" y="568017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5"/>
          <p:cNvSpPr/>
          <p:nvPr/>
        </p:nvSpPr>
        <p:spPr>
          <a:xfrm>
            <a:off x="140430" y="5935962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5"/>
          <p:cNvSpPr/>
          <p:nvPr/>
        </p:nvSpPr>
        <p:spPr>
          <a:xfrm>
            <a:off x="12163617" y="2305115"/>
            <a:ext cx="3493930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30" y="0"/>
                </a:lnTo>
                <a:lnTo>
                  <a:pt x="3493930" y="3462167"/>
                </a:lnTo>
                <a:lnTo>
                  <a:pt x="0" y="346216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3600" dirty="0"/>
              <a:t>PTNT</a:t>
            </a:r>
            <a:endParaRPr lang="en-US" sz="3600" dirty="0"/>
          </a:p>
          <a:p>
            <a:pPr algn="ctr"/>
            <a:r>
              <a:rPr lang="en-US" sz="3600" dirty="0"/>
              <a:t>   </a:t>
            </a:r>
            <a:r>
              <a:rPr lang="en-US" sz="3600" dirty="0" err="1"/>
              <a:t>Khám</a:t>
            </a:r>
            <a:r>
              <a:rPr lang="en-US" sz="3600" dirty="0"/>
              <a:t> </a:t>
            </a:r>
            <a:r>
              <a:rPr lang="en-US" sz="3600" dirty="0" err="1"/>
              <a:t>phá</a:t>
            </a:r>
            <a:r>
              <a:rPr lang="en-US" sz="3600" dirty="0"/>
              <a:t> </a:t>
            </a:r>
            <a:endParaRPr lang="en-US" sz="3600" dirty="0"/>
          </a:p>
          <a:p>
            <a:pPr algn="ctr"/>
            <a:r>
              <a:rPr lang="en-US" sz="3600" dirty="0" err="1"/>
              <a:t>quả</a:t>
            </a:r>
            <a:r>
              <a:rPr lang="en-US" sz="3600" dirty="0"/>
              <a:t> cam</a:t>
            </a:r>
            <a:endParaRPr lang="en-US" sz="3600" dirty="0"/>
          </a:p>
        </p:txBody>
      </p:sp>
      <p:sp>
        <p:nvSpPr>
          <p:cNvPr id="34" name="Freeform 25"/>
          <p:cNvSpPr/>
          <p:nvPr/>
        </p:nvSpPr>
        <p:spPr>
          <a:xfrm>
            <a:off x="4197317" y="6218375"/>
            <a:ext cx="3493930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30" y="0"/>
                </a:lnTo>
                <a:lnTo>
                  <a:pt x="3493930" y="3462167"/>
                </a:lnTo>
                <a:lnTo>
                  <a:pt x="0" y="346216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3600" dirty="0"/>
              <a:t>PTTM</a:t>
            </a:r>
            <a:endParaRPr lang="en-US" sz="3600" dirty="0"/>
          </a:p>
          <a:p>
            <a:pPr algn="ctr"/>
            <a:r>
              <a:rPr lang="en-US" sz="3600" dirty="0" err="1"/>
              <a:t>Dạy</a:t>
            </a:r>
            <a:r>
              <a:rPr lang="en-US" sz="3600" dirty="0"/>
              <a:t> </a:t>
            </a:r>
            <a:r>
              <a:rPr lang="en-US" sz="3600" dirty="0" err="1"/>
              <a:t>hát</a:t>
            </a:r>
            <a:r>
              <a:rPr lang="en-US" sz="3600" dirty="0"/>
              <a:t>:</a:t>
            </a:r>
            <a:endParaRPr lang="en-US" sz="3600" dirty="0"/>
          </a:p>
          <a:p>
            <a:pPr algn="ctr"/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endParaRPr lang="en-US" sz="3600" dirty="0"/>
          </a:p>
        </p:txBody>
      </p:sp>
      <p:sp>
        <p:nvSpPr>
          <p:cNvPr id="35" name="Freeform 25"/>
          <p:cNvSpPr/>
          <p:nvPr/>
        </p:nvSpPr>
        <p:spPr>
          <a:xfrm>
            <a:off x="8682330" y="6218051"/>
            <a:ext cx="3493930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30" y="0"/>
                </a:lnTo>
                <a:lnTo>
                  <a:pt x="3493930" y="3462167"/>
                </a:lnTo>
                <a:lnTo>
                  <a:pt x="0" y="346216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3600" dirty="0"/>
              <a:t>PTTCKNXH</a:t>
            </a:r>
            <a:endParaRPr lang="en-US" sz="3600" dirty="0"/>
          </a:p>
          <a:p>
            <a:pPr algn="ctr"/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endParaRPr lang="en-US" sz="3600" dirty="0"/>
          </a:p>
          <a:p>
            <a:pPr algn="ctr"/>
            <a:r>
              <a:rPr lang="en-US" sz="3600" dirty="0" err="1"/>
              <a:t>mào</a:t>
            </a:r>
            <a:r>
              <a:rPr lang="en-US" sz="3600" dirty="0"/>
              <a:t> </a:t>
            </a:r>
            <a:r>
              <a:rPr lang="en-US" sz="3600" dirty="0" err="1"/>
              <a:t>gà</a:t>
            </a:r>
            <a:endParaRPr lang="en-US" sz="3600" dirty="0"/>
          </a:p>
        </p:txBody>
      </p:sp>
      <p:sp>
        <p:nvSpPr>
          <p:cNvPr id="36" name="TextBox 43"/>
          <p:cNvSpPr txBox="1"/>
          <p:nvPr/>
        </p:nvSpPr>
        <p:spPr>
          <a:xfrm>
            <a:off x="4448113" y="2427637"/>
            <a:ext cx="1835134" cy="569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600" dirty="0" err="1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2</a:t>
            </a:r>
            <a:endParaRPr lang="en-US" sz="3600" dirty="0"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39" name="TextBox 43"/>
          <p:cNvSpPr txBox="1"/>
          <p:nvPr/>
        </p:nvSpPr>
        <p:spPr>
          <a:xfrm>
            <a:off x="9612875" y="6275499"/>
            <a:ext cx="1835134" cy="569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600" dirty="0" err="1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6</a:t>
            </a:r>
            <a:endParaRPr lang="en-US" sz="3600" dirty="0"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40" name="TextBox 43"/>
          <p:cNvSpPr txBox="1"/>
          <p:nvPr/>
        </p:nvSpPr>
        <p:spPr>
          <a:xfrm>
            <a:off x="5059200" y="6299680"/>
            <a:ext cx="1835134" cy="569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600" dirty="0" err="1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5</a:t>
            </a:r>
            <a:endParaRPr lang="en-US" sz="3600" dirty="0"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41" name="TextBox 43"/>
          <p:cNvSpPr txBox="1"/>
          <p:nvPr/>
        </p:nvSpPr>
        <p:spPr>
          <a:xfrm>
            <a:off x="13029118" y="2382053"/>
            <a:ext cx="1835134" cy="569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600" dirty="0" err="1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4</a:t>
            </a:r>
            <a:endParaRPr lang="en-US" sz="3600" dirty="0"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42" name="TextBox 43"/>
          <p:cNvSpPr txBox="1"/>
          <p:nvPr/>
        </p:nvSpPr>
        <p:spPr>
          <a:xfrm>
            <a:off x="8767473" y="2442081"/>
            <a:ext cx="1835134" cy="569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600" dirty="0" err="1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3</a:t>
            </a:r>
            <a:endParaRPr lang="en-US" sz="3600" dirty="0"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43" name="TextBox 51"/>
          <p:cNvSpPr txBox="1"/>
          <p:nvPr/>
        </p:nvSpPr>
        <p:spPr>
          <a:xfrm>
            <a:off x="4787448" y="87657"/>
            <a:ext cx="8602534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Chủ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đề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: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Thực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vật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 –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Tết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Cre Happiness" panose="02000503000000020003" charset="-127"/>
              <a:cs typeface="Times New Roman" panose="02020603050405020304" pitchFamily="18" charset="0"/>
              <a:sym typeface="Cre Happiness" panose="02000503000000020003" charset="-127"/>
            </a:endParaRPr>
          </a:p>
          <a:p>
            <a:pPr algn="ctr"/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Kế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hoạch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tuần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2: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Từ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13/01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đến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17/01/2025</a:t>
            </a:r>
            <a:endParaRPr lang="en-US" sz="3200" b="1" dirty="0">
              <a:solidFill>
                <a:srgbClr val="743C1F"/>
              </a:solidFill>
              <a:latin typeface="Intro Script Bold" panose="020B0604020202020204"/>
              <a:ea typeface="Intro Script Bold" panose="020B0604020202020204"/>
              <a:cs typeface="Intro Script Bold" panose="020B0604020202020204"/>
              <a:sym typeface="Intro Script Bold" panose="020B0604020202020204"/>
            </a:endParaRPr>
          </a:p>
          <a:p>
            <a:pPr algn="ctr"/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Độ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tuổi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3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tuổi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endParaRPr lang="en-US" sz="3200" b="1" dirty="0">
              <a:solidFill>
                <a:srgbClr val="743C1F"/>
              </a:solidFill>
              <a:latin typeface="Intro Script Bold" panose="020B0604020202020204"/>
              <a:ea typeface="Intro Script Bold" panose="020B0604020202020204"/>
              <a:cs typeface="Intro Script Bold" panose="020B0604020202020204"/>
              <a:sym typeface="Intro Script Bold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1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7088" y="-19571"/>
            <a:ext cx="4209556" cy="5000552"/>
          </a:xfrm>
          <a:custGeom>
            <a:avLst/>
            <a:gdLst/>
            <a:ahLst/>
            <a:cxnLst/>
            <a:rect l="l" t="t" r="r" b="b"/>
            <a:pathLst>
              <a:path w="4209556" h="5000552">
                <a:moveTo>
                  <a:pt x="0" y="0"/>
                </a:moveTo>
                <a:lnTo>
                  <a:pt x="4209556" y="0"/>
                </a:lnTo>
                <a:lnTo>
                  <a:pt x="4209556" y="5000552"/>
                </a:lnTo>
                <a:lnTo>
                  <a:pt x="0" y="500055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398608" y="-234803"/>
            <a:ext cx="917952" cy="10756607"/>
          </a:xfrm>
          <a:prstGeom prst="rect">
            <a:avLst/>
          </a:prstGeom>
          <a:solidFill>
            <a:srgbClr val="FFD19C">
              <a:alpha val="3882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694882">
            <a:off x="14712554" y="-596293"/>
            <a:ext cx="1514134" cy="2676054"/>
          </a:xfrm>
          <a:custGeom>
            <a:avLst/>
            <a:gdLst/>
            <a:ahLst/>
            <a:cxnLst/>
            <a:rect l="l" t="t" r="r" b="b"/>
            <a:pathLst>
              <a:path w="2085704" h="3922372">
                <a:moveTo>
                  <a:pt x="0" y="0"/>
                </a:moveTo>
                <a:lnTo>
                  <a:pt x="2085704" y="0"/>
                </a:lnTo>
                <a:lnTo>
                  <a:pt x="2085704" y="3922372"/>
                </a:lnTo>
                <a:lnTo>
                  <a:pt x="0" y="3922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8990" b="-21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271386" y="2768119"/>
            <a:ext cx="1731957" cy="2057400"/>
          </a:xfrm>
          <a:custGeom>
            <a:avLst/>
            <a:gdLst/>
            <a:ahLst/>
            <a:cxnLst/>
            <a:rect l="l" t="t" r="r" b="b"/>
            <a:pathLst>
              <a:path w="1731957" h="2057400">
                <a:moveTo>
                  <a:pt x="0" y="0"/>
                </a:moveTo>
                <a:lnTo>
                  <a:pt x="1731957" y="0"/>
                </a:lnTo>
                <a:lnTo>
                  <a:pt x="1731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06447" y="-2398051"/>
            <a:ext cx="5818909" cy="5000551"/>
          </a:xfrm>
          <a:custGeom>
            <a:avLst/>
            <a:gdLst/>
            <a:ahLst/>
            <a:cxnLst/>
            <a:rect l="l" t="t" r="r" b="b"/>
            <a:pathLst>
              <a:path w="5818909" h="4756958">
                <a:moveTo>
                  <a:pt x="0" y="0"/>
                </a:moveTo>
                <a:lnTo>
                  <a:pt x="5818909" y="0"/>
                </a:lnTo>
                <a:lnTo>
                  <a:pt x="5818909" y="4756958"/>
                </a:lnTo>
                <a:lnTo>
                  <a:pt x="0" y="47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694882">
            <a:off x="14338722" y="-878292"/>
            <a:ext cx="3564341" cy="3922372"/>
          </a:xfrm>
          <a:custGeom>
            <a:avLst/>
            <a:gdLst/>
            <a:ahLst/>
            <a:cxnLst/>
            <a:rect l="l" t="t" r="r" b="b"/>
            <a:pathLst>
              <a:path w="2085704" h="3922372">
                <a:moveTo>
                  <a:pt x="0" y="0"/>
                </a:moveTo>
                <a:lnTo>
                  <a:pt x="2085704" y="0"/>
                </a:lnTo>
                <a:lnTo>
                  <a:pt x="2085704" y="3922372"/>
                </a:lnTo>
                <a:lnTo>
                  <a:pt x="0" y="3922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8990" b="-21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700000">
            <a:off x="4643312" y="8198803"/>
            <a:ext cx="2131938" cy="1318758"/>
          </a:xfrm>
          <a:custGeom>
            <a:avLst/>
            <a:gdLst/>
            <a:ahLst/>
            <a:cxnLst/>
            <a:rect l="l" t="t" r="r" b="b"/>
            <a:pathLst>
              <a:path w="2131938" h="1318758">
                <a:moveTo>
                  <a:pt x="0" y="0"/>
                </a:moveTo>
                <a:lnTo>
                  <a:pt x="2131937" y="0"/>
                </a:lnTo>
                <a:lnTo>
                  <a:pt x="2131937" y="1318758"/>
                </a:lnTo>
                <a:lnTo>
                  <a:pt x="0" y="131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5733" b="-1454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768917" y="8533851"/>
            <a:ext cx="1981623" cy="1774122"/>
          </a:xfrm>
          <a:custGeom>
            <a:avLst/>
            <a:gdLst/>
            <a:ahLst/>
            <a:cxnLst/>
            <a:rect l="l" t="t" r="r" b="b"/>
            <a:pathLst>
              <a:path w="1035883" h="1230531">
                <a:moveTo>
                  <a:pt x="0" y="0"/>
                </a:moveTo>
                <a:lnTo>
                  <a:pt x="1035884" y="0"/>
                </a:lnTo>
                <a:lnTo>
                  <a:pt x="1035884" y="1230531"/>
                </a:lnTo>
                <a:lnTo>
                  <a:pt x="0" y="12305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276847" y="2127461"/>
            <a:ext cx="3493930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29" y="0"/>
                </a:lnTo>
                <a:lnTo>
                  <a:pt x="3493929" y="3462166"/>
                </a:lnTo>
                <a:lnTo>
                  <a:pt x="0" y="3462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/>
              <a:t> </a:t>
            </a:r>
            <a:endParaRPr lang="en-US" dirty="0"/>
          </a:p>
          <a:p>
            <a:pPr algn="ctr"/>
            <a:endParaRPr lang="en-US" sz="1800" dirty="0"/>
          </a:p>
          <a:p>
            <a:pPr algn="ctr"/>
            <a:endParaRPr lang="en-US" dirty="0"/>
          </a:p>
          <a:p>
            <a:pPr algn="ctr"/>
            <a:endParaRPr lang="en-US" sz="1800" dirty="0"/>
          </a:p>
          <a:p>
            <a:pPr algn="ctr"/>
            <a:r>
              <a:rPr lang="vi-VN" sz="3600" dirty="0"/>
              <a:t>PTTC</a:t>
            </a:r>
            <a:endParaRPr lang="en-US" sz="3600" dirty="0"/>
          </a:p>
          <a:p>
            <a:pPr algn="ctr"/>
            <a:r>
              <a:rPr lang="vi-VN" sz="3600" dirty="0"/>
              <a:t>Chạy liên</a:t>
            </a:r>
            <a:endParaRPr lang="en-US" sz="3600" dirty="0"/>
          </a:p>
          <a:p>
            <a:pPr algn="ctr"/>
            <a:r>
              <a:rPr lang="vi-VN" sz="3600" dirty="0"/>
              <a:t> tục </a:t>
            </a:r>
            <a:r>
              <a:rPr lang="en-US" sz="3600" dirty="0"/>
              <a:t>t</a:t>
            </a:r>
            <a:r>
              <a:rPr lang="vi-VN" sz="3600" dirty="0"/>
              <a:t>heo</a:t>
            </a:r>
            <a:r>
              <a:rPr lang="en-US" sz="3600" dirty="0"/>
              <a:t> </a:t>
            </a:r>
            <a:endParaRPr lang="en-US" sz="3600" dirty="0"/>
          </a:p>
          <a:p>
            <a:pPr algn="ctr"/>
            <a:r>
              <a:rPr lang="en-US" sz="3600" dirty="0"/>
              <a:t>   </a:t>
            </a:r>
            <a:r>
              <a:rPr lang="vi-VN" sz="3600" dirty="0"/>
              <a:t>hướng thẳng</a:t>
            </a:r>
            <a:endParaRPr lang="en-US" sz="3600" dirty="0"/>
          </a:p>
        </p:txBody>
      </p:sp>
      <p:sp>
        <p:nvSpPr>
          <p:cNvPr id="14" name="Freeform 14"/>
          <p:cNvSpPr/>
          <p:nvPr/>
        </p:nvSpPr>
        <p:spPr>
          <a:xfrm>
            <a:off x="8348601" y="2218587"/>
            <a:ext cx="3493930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30" y="0"/>
                </a:lnTo>
                <a:lnTo>
                  <a:pt x="3493930" y="3462166"/>
                </a:lnTo>
                <a:lnTo>
                  <a:pt x="0" y="3462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3600" dirty="0">
                <a:latin typeface="Arial (Body)"/>
              </a:rPr>
              <a:t>PTNT</a:t>
            </a:r>
            <a:endParaRPr lang="en-US" sz="3600" dirty="0">
              <a:latin typeface="Arial (Body)"/>
            </a:endParaRPr>
          </a:p>
          <a:p>
            <a:pPr algn="ctr"/>
            <a:r>
              <a:rPr lang="en-US" sz="3600" dirty="0">
                <a:latin typeface="Arial (Body)"/>
              </a:rPr>
              <a:t>   </a:t>
            </a:r>
            <a:r>
              <a:rPr lang="en-US" sz="3600" dirty="0" err="1">
                <a:latin typeface="Arial (Body)"/>
              </a:rPr>
              <a:t>Khám</a:t>
            </a:r>
            <a:r>
              <a:rPr lang="en-US" sz="3600" dirty="0">
                <a:latin typeface="Arial (Body)"/>
              </a:rPr>
              <a:t> </a:t>
            </a:r>
            <a:r>
              <a:rPr lang="en-US" sz="3600" dirty="0" err="1">
                <a:latin typeface="Arial (Body)"/>
              </a:rPr>
              <a:t>phá</a:t>
            </a:r>
            <a:r>
              <a:rPr lang="en-US" sz="3600" dirty="0">
                <a:latin typeface="Arial (Body)"/>
              </a:rPr>
              <a:t> </a:t>
            </a:r>
            <a:endParaRPr lang="en-US" sz="3600" dirty="0">
              <a:latin typeface="Arial (Body)"/>
            </a:endParaRPr>
          </a:p>
          <a:p>
            <a:pPr algn="ctr"/>
            <a:r>
              <a:rPr lang="en-US" sz="3600" dirty="0">
                <a:latin typeface="Arial (Body)"/>
              </a:rPr>
              <a:t>bao </a:t>
            </a:r>
            <a:r>
              <a:rPr lang="en-US" sz="3600" dirty="0" err="1">
                <a:latin typeface="Arial (Body)"/>
              </a:rPr>
              <a:t>lì</a:t>
            </a:r>
            <a:r>
              <a:rPr lang="en-US" sz="3600" dirty="0">
                <a:latin typeface="Arial (Body)"/>
              </a:rPr>
              <a:t> </a:t>
            </a:r>
            <a:r>
              <a:rPr lang="en-US" sz="3600" dirty="0" err="1">
                <a:latin typeface="Arial (Body)"/>
              </a:rPr>
              <a:t>xì</a:t>
            </a:r>
            <a:endParaRPr lang="en-US" sz="3200" dirty="0">
              <a:latin typeface="Arial (Body)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929487" y="5580777"/>
            <a:ext cx="1474486" cy="2733814"/>
          </a:xfrm>
          <a:custGeom>
            <a:avLst/>
            <a:gdLst/>
            <a:ahLst/>
            <a:cxnLst/>
            <a:rect l="l" t="t" r="r" b="b"/>
            <a:pathLst>
              <a:path w="1474486" h="2733814">
                <a:moveTo>
                  <a:pt x="0" y="0"/>
                </a:moveTo>
                <a:lnTo>
                  <a:pt x="1474486" y="0"/>
                </a:lnTo>
                <a:lnTo>
                  <a:pt x="1474486" y="2733813"/>
                </a:lnTo>
                <a:lnTo>
                  <a:pt x="0" y="2733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06" b="-4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271386" y="5396015"/>
            <a:ext cx="1484526" cy="2807615"/>
          </a:xfrm>
          <a:custGeom>
            <a:avLst/>
            <a:gdLst/>
            <a:ahLst/>
            <a:cxnLst/>
            <a:rect l="l" t="t" r="r" b="b"/>
            <a:pathLst>
              <a:path w="1484526" h="2807615">
                <a:moveTo>
                  <a:pt x="0" y="0"/>
                </a:moveTo>
                <a:lnTo>
                  <a:pt x="1484527" y="0"/>
                </a:lnTo>
                <a:lnTo>
                  <a:pt x="1484527" y="2807615"/>
                </a:lnTo>
                <a:lnTo>
                  <a:pt x="0" y="2807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864804" y="-14305"/>
            <a:ext cx="3397350" cy="2732596"/>
          </a:xfrm>
          <a:custGeom>
            <a:avLst/>
            <a:gdLst/>
            <a:ahLst/>
            <a:cxnLst/>
            <a:rect l="l" t="t" r="r" b="b"/>
            <a:pathLst>
              <a:path w="3397350" h="2732596">
                <a:moveTo>
                  <a:pt x="0" y="0"/>
                </a:moveTo>
                <a:lnTo>
                  <a:pt x="3397350" y="0"/>
                </a:lnTo>
                <a:lnTo>
                  <a:pt x="3397350" y="2732596"/>
                </a:lnTo>
                <a:lnTo>
                  <a:pt x="0" y="273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56" r="-26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849663" y="7200900"/>
            <a:ext cx="2516639" cy="2521442"/>
          </a:xfrm>
          <a:custGeom>
            <a:avLst/>
            <a:gdLst/>
            <a:ahLst/>
            <a:cxnLst/>
            <a:rect l="l" t="t" r="r" b="b"/>
            <a:pathLst>
              <a:path w="2516639" h="2521442">
                <a:moveTo>
                  <a:pt x="0" y="0"/>
                </a:moveTo>
                <a:lnTo>
                  <a:pt x="2516639" y="0"/>
                </a:lnTo>
                <a:lnTo>
                  <a:pt x="2516639" y="2521442"/>
                </a:lnTo>
                <a:lnTo>
                  <a:pt x="0" y="25214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773358" y="5611621"/>
            <a:ext cx="1731957" cy="2057400"/>
          </a:xfrm>
          <a:custGeom>
            <a:avLst/>
            <a:gdLst/>
            <a:ahLst/>
            <a:cxnLst/>
            <a:rect l="l" t="t" r="r" b="b"/>
            <a:pathLst>
              <a:path w="1731957" h="2057400">
                <a:moveTo>
                  <a:pt x="0" y="0"/>
                </a:moveTo>
                <a:lnTo>
                  <a:pt x="1731957" y="0"/>
                </a:lnTo>
                <a:lnTo>
                  <a:pt x="1731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03823" y="8203630"/>
            <a:ext cx="1731957" cy="2057400"/>
          </a:xfrm>
          <a:custGeom>
            <a:avLst/>
            <a:gdLst/>
            <a:ahLst/>
            <a:cxnLst/>
            <a:rect l="l" t="t" r="r" b="b"/>
            <a:pathLst>
              <a:path w="1731957" h="2057400">
                <a:moveTo>
                  <a:pt x="0" y="0"/>
                </a:moveTo>
                <a:lnTo>
                  <a:pt x="1731957" y="0"/>
                </a:lnTo>
                <a:lnTo>
                  <a:pt x="1731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77190" y="3664932"/>
            <a:ext cx="2014966" cy="6499735"/>
          </a:xfrm>
          <a:custGeom>
            <a:avLst/>
            <a:gdLst/>
            <a:ahLst/>
            <a:cxnLst/>
            <a:rect l="l" t="t" r="r" b="b"/>
            <a:pathLst>
              <a:path w="2014966" h="6499735">
                <a:moveTo>
                  <a:pt x="0" y="0"/>
                </a:moveTo>
                <a:lnTo>
                  <a:pt x="2014966" y="0"/>
                </a:lnTo>
                <a:lnTo>
                  <a:pt x="2014966" y="6499735"/>
                </a:lnTo>
                <a:lnTo>
                  <a:pt x="0" y="6499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829" r="-38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371500">
            <a:off x="1265236" y="1036332"/>
            <a:ext cx="2586353" cy="3130230"/>
          </a:xfrm>
          <a:custGeom>
            <a:avLst/>
            <a:gdLst/>
            <a:ahLst/>
            <a:cxnLst/>
            <a:rect l="l" t="t" r="r" b="b"/>
            <a:pathLst>
              <a:path w="2586353" h="3130230">
                <a:moveTo>
                  <a:pt x="0" y="0"/>
                </a:moveTo>
                <a:lnTo>
                  <a:pt x="2586352" y="0"/>
                </a:lnTo>
                <a:lnTo>
                  <a:pt x="2586352" y="3130231"/>
                </a:lnTo>
                <a:lnTo>
                  <a:pt x="0" y="31302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10"/>
          <p:cNvSpPr/>
          <p:nvPr/>
        </p:nvSpPr>
        <p:spPr>
          <a:xfrm>
            <a:off x="12693323" y="2218587"/>
            <a:ext cx="3493930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29" y="0"/>
                </a:lnTo>
                <a:lnTo>
                  <a:pt x="3493929" y="3462166"/>
                </a:lnTo>
                <a:lnTo>
                  <a:pt x="0" y="3462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/>
              <a:t> </a:t>
            </a:r>
            <a:endParaRPr lang="en-US" dirty="0"/>
          </a:p>
          <a:p>
            <a:pPr algn="ctr"/>
            <a:endParaRPr lang="en-US" sz="1800" dirty="0"/>
          </a:p>
          <a:p>
            <a:pPr algn="ctr"/>
            <a:endParaRPr lang="en-US" dirty="0"/>
          </a:p>
          <a:p>
            <a:pPr algn="ctr"/>
            <a:endParaRPr lang="en-US" sz="1800" dirty="0"/>
          </a:p>
          <a:p>
            <a:pPr algn="ctr"/>
            <a:r>
              <a:rPr lang="en-US" sz="3600" dirty="0">
                <a:latin typeface="Arial (Body)"/>
              </a:rPr>
              <a:t>PTTM</a:t>
            </a:r>
            <a:endParaRPr lang="en-US" sz="3600" dirty="0">
              <a:latin typeface="Arial (Body)"/>
            </a:endParaRPr>
          </a:p>
          <a:p>
            <a:pPr algn="ctr"/>
            <a:r>
              <a:rPr lang="en-US" sz="3600" dirty="0">
                <a:latin typeface="Arial (Body)"/>
              </a:rPr>
              <a:t>    VĐ: </a:t>
            </a:r>
            <a:r>
              <a:rPr lang="en-US" sz="3600" dirty="0" err="1">
                <a:latin typeface="Arial (Body)"/>
              </a:rPr>
              <a:t>Sắp</a:t>
            </a:r>
            <a:r>
              <a:rPr lang="en-US" sz="3600" dirty="0">
                <a:latin typeface="Arial (Body)"/>
              </a:rPr>
              <a:t> </a:t>
            </a:r>
            <a:endParaRPr lang="en-US" sz="3600" dirty="0">
              <a:latin typeface="Arial (Body)"/>
            </a:endParaRPr>
          </a:p>
          <a:p>
            <a:pPr algn="ctr"/>
            <a:r>
              <a:rPr lang="en-US" sz="3600" dirty="0">
                <a:latin typeface="Arial (Body)"/>
              </a:rPr>
              <a:t>   </a:t>
            </a:r>
            <a:r>
              <a:rPr lang="en-US" sz="3600" dirty="0" err="1">
                <a:latin typeface="Arial (Body)"/>
              </a:rPr>
              <a:t>đến</a:t>
            </a:r>
            <a:r>
              <a:rPr lang="en-US" sz="3600" dirty="0">
                <a:latin typeface="Arial (Body)"/>
              </a:rPr>
              <a:t> </a:t>
            </a:r>
            <a:r>
              <a:rPr lang="en-US" sz="3600" dirty="0" err="1">
                <a:latin typeface="Arial (Body)"/>
              </a:rPr>
              <a:t>têt</a:t>
            </a:r>
            <a:r>
              <a:rPr lang="en-US" sz="3600" dirty="0">
                <a:latin typeface="Arial (Body)"/>
              </a:rPr>
              <a:t> </a:t>
            </a:r>
            <a:r>
              <a:rPr lang="en-US" sz="3600" dirty="0" err="1">
                <a:latin typeface="Arial (Body)"/>
              </a:rPr>
              <a:t>rồi</a:t>
            </a:r>
            <a:r>
              <a:rPr lang="en-US" sz="3600" dirty="0">
                <a:latin typeface="Arial (Body)"/>
              </a:rPr>
              <a:t> </a:t>
            </a:r>
            <a:endParaRPr lang="en-US" sz="3600" dirty="0">
              <a:latin typeface="Arial (Body)"/>
            </a:endParaRPr>
          </a:p>
        </p:txBody>
      </p:sp>
      <p:sp>
        <p:nvSpPr>
          <p:cNvPr id="33" name="Freeform 10"/>
          <p:cNvSpPr/>
          <p:nvPr/>
        </p:nvSpPr>
        <p:spPr>
          <a:xfrm>
            <a:off x="4685354" y="6057900"/>
            <a:ext cx="3493930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29" y="0"/>
                </a:lnTo>
                <a:lnTo>
                  <a:pt x="3493929" y="3462166"/>
                </a:lnTo>
                <a:lnTo>
                  <a:pt x="0" y="3462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/>
              <a:t> </a:t>
            </a:r>
            <a:endParaRPr lang="en-US" dirty="0"/>
          </a:p>
          <a:p>
            <a:pPr algn="ctr"/>
            <a:endParaRPr lang="en-US" sz="1800" dirty="0"/>
          </a:p>
          <a:p>
            <a:pPr algn="ctr"/>
            <a:endParaRPr lang="en-US" dirty="0"/>
          </a:p>
          <a:p>
            <a:pPr algn="ctr"/>
            <a:endParaRPr lang="en-US" sz="1800" dirty="0"/>
          </a:p>
          <a:p>
            <a:pPr algn="ctr"/>
            <a:r>
              <a:rPr lang="vi-VN" sz="3600" dirty="0">
                <a:latin typeface="Arial (Body)"/>
              </a:rPr>
              <a:t>PTT</a:t>
            </a:r>
            <a:r>
              <a:rPr lang="en-US" sz="3600" dirty="0">
                <a:latin typeface="Arial (Body)"/>
              </a:rPr>
              <a:t>M</a:t>
            </a:r>
            <a:endParaRPr lang="en-US" sz="3600" dirty="0">
              <a:latin typeface="Arial (Body)"/>
            </a:endParaRPr>
          </a:p>
          <a:p>
            <a:pPr algn="ctr"/>
            <a:r>
              <a:rPr lang="en-US" sz="3600" dirty="0" err="1">
                <a:latin typeface="Arial (Body)"/>
              </a:rPr>
              <a:t>Chế</a:t>
            </a:r>
            <a:r>
              <a:rPr lang="en-US" sz="3600" dirty="0">
                <a:latin typeface="Arial (Body)"/>
              </a:rPr>
              <a:t> </a:t>
            </a:r>
            <a:r>
              <a:rPr lang="en-US" sz="3600" dirty="0" err="1">
                <a:latin typeface="Arial (Body)"/>
              </a:rPr>
              <a:t>tạo</a:t>
            </a:r>
            <a:r>
              <a:rPr lang="en-US" sz="3600" dirty="0">
                <a:latin typeface="Arial (Body)"/>
              </a:rPr>
              <a:t> </a:t>
            </a:r>
            <a:endParaRPr lang="en-US" sz="3600" dirty="0">
              <a:latin typeface="Arial (Body)"/>
            </a:endParaRPr>
          </a:p>
          <a:p>
            <a:pPr algn="ctr"/>
            <a:r>
              <a:rPr lang="en-US" sz="3600" dirty="0">
                <a:latin typeface="Arial (Body)"/>
              </a:rPr>
              <a:t>bao </a:t>
            </a:r>
            <a:r>
              <a:rPr lang="en-US" sz="3600" dirty="0" err="1">
                <a:latin typeface="Arial (Body)"/>
              </a:rPr>
              <a:t>lì</a:t>
            </a:r>
            <a:r>
              <a:rPr lang="en-US" sz="3600" dirty="0">
                <a:latin typeface="Arial (Body)"/>
              </a:rPr>
              <a:t> </a:t>
            </a:r>
            <a:r>
              <a:rPr lang="en-US" sz="3600" dirty="0" err="1">
                <a:latin typeface="Arial (Body)"/>
              </a:rPr>
              <a:t>xì</a:t>
            </a:r>
            <a:endParaRPr lang="en-US" sz="3600" dirty="0">
              <a:latin typeface="Arial (Body)"/>
            </a:endParaRPr>
          </a:p>
        </p:txBody>
      </p:sp>
      <p:sp>
        <p:nvSpPr>
          <p:cNvPr id="34" name="Freeform 10"/>
          <p:cNvSpPr/>
          <p:nvPr/>
        </p:nvSpPr>
        <p:spPr>
          <a:xfrm>
            <a:off x="9028489" y="5937937"/>
            <a:ext cx="3493930" cy="3462167"/>
          </a:xfrm>
          <a:custGeom>
            <a:avLst/>
            <a:gdLst/>
            <a:ahLst/>
            <a:cxnLst/>
            <a:rect l="l" t="t" r="r" b="b"/>
            <a:pathLst>
              <a:path w="3493930" h="3462167">
                <a:moveTo>
                  <a:pt x="0" y="0"/>
                </a:moveTo>
                <a:lnTo>
                  <a:pt x="3493929" y="0"/>
                </a:lnTo>
                <a:lnTo>
                  <a:pt x="3493929" y="3462166"/>
                </a:lnTo>
                <a:lnTo>
                  <a:pt x="0" y="3462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/>
              <a:t> </a:t>
            </a:r>
            <a:endParaRPr lang="en-US" dirty="0"/>
          </a:p>
          <a:p>
            <a:pPr algn="ctr"/>
            <a:endParaRPr lang="en-US" sz="1800" dirty="0"/>
          </a:p>
          <a:p>
            <a:pPr algn="ctr"/>
            <a:endParaRPr lang="en-US" dirty="0"/>
          </a:p>
          <a:p>
            <a:pPr algn="ctr"/>
            <a:endParaRPr lang="en-US" sz="1800" dirty="0"/>
          </a:p>
          <a:p>
            <a:pPr algn="ctr"/>
            <a:r>
              <a:rPr lang="vi-VN" sz="3600" dirty="0">
                <a:latin typeface="Arial (Body)"/>
              </a:rPr>
              <a:t>PT</a:t>
            </a:r>
            <a:r>
              <a:rPr lang="en-US" sz="3600" dirty="0">
                <a:latin typeface="Arial (Body)"/>
              </a:rPr>
              <a:t>NN</a:t>
            </a:r>
            <a:endParaRPr lang="en-US" sz="3600" dirty="0">
              <a:latin typeface="Arial (Body)"/>
            </a:endParaRPr>
          </a:p>
          <a:p>
            <a:pPr algn="ctr"/>
            <a:r>
              <a:rPr lang="en-US" sz="3600" dirty="0">
                <a:latin typeface="Arial (Body)"/>
              </a:rPr>
              <a:t>  </a:t>
            </a:r>
            <a:r>
              <a:rPr lang="en-US" sz="3600" dirty="0" err="1">
                <a:latin typeface="Arial (Body)"/>
              </a:rPr>
              <a:t>Tết</a:t>
            </a:r>
            <a:r>
              <a:rPr lang="en-US" sz="3600" dirty="0">
                <a:latin typeface="Arial (Body)"/>
              </a:rPr>
              <a:t> </a:t>
            </a:r>
            <a:r>
              <a:rPr lang="en-US" sz="3600" dirty="0" err="1">
                <a:latin typeface="Arial (Body)"/>
              </a:rPr>
              <a:t>đang</a:t>
            </a:r>
            <a:r>
              <a:rPr lang="en-US" sz="3600" dirty="0">
                <a:latin typeface="Arial (Body)"/>
              </a:rPr>
              <a:t> </a:t>
            </a:r>
            <a:endParaRPr lang="en-US" sz="3600" dirty="0">
              <a:latin typeface="Arial (Body)"/>
            </a:endParaRPr>
          </a:p>
          <a:p>
            <a:pPr algn="ctr"/>
            <a:r>
              <a:rPr lang="en-US" sz="3600" dirty="0">
                <a:latin typeface="Arial (Body)"/>
              </a:rPr>
              <a:t>   </a:t>
            </a:r>
            <a:r>
              <a:rPr lang="en-US" sz="3600" dirty="0" err="1">
                <a:latin typeface="Arial (Body)"/>
              </a:rPr>
              <a:t>vào</a:t>
            </a:r>
            <a:r>
              <a:rPr lang="en-US" sz="3600" dirty="0">
                <a:latin typeface="Arial (Body)"/>
              </a:rPr>
              <a:t> </a:t>
            </a:r>
            <a:r>
              <a:rPr lang="en-US" sz="3600" dirty="0" err="1">
                <a:latin typeface="Arial (Body)"/>
              </a:rPr>
              <a:t>nhà</a:t>
            </a:r>
            <a:endParaRPr lang="en-US" sz="3600" dirty="0">
              <a:latin typeface="Arial (Body)"/>
            </a:endParaRPr>
          </a:p>
        </p:txBody>
      </p:sp>
      <p:sp>
        <p:nvSpPr>
          <p:cNvPr id="35" name="Freeform 9"/>
          <p:cNvSpPr/>
          <p:nvPr/>
        </p:nvSpPr>
        <p:spPr>
          <a:xfrm>
            <a:off x="465959" y="9091025"/>
            <a:ext cx="850522" cy="1073642"/>
          </a:xfrm>
          <a:custGeom>
            <a:avLst/>
            <a:gdLst/>
            <a:ahLst/>
            <a:cxnLst/>
            <a:rect l="l" t="t" r="r" b="b"/>
            <a:pathLst>
              <a:path w="1035883" h="1230531">
                <a:moveTo>
                  <a:pt x="0" y="0"/>
                </a:moveTo>
                <a:lnTo>
                  <a:pt x="1035884" y="0"/>
                </a:lnTo>
                <a:lnTo>
                  <a:pt x="1035884" y="1230531"/>
                </a:lnTo>
                <a:lnTo>
                  <a:pt x="0" y="12305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9"/>
          <p:cNvSpPr/>
          <p:nvPr/>
        </p:nvSpPr>
        <p:spPr>
          <a:xfrm>
            <a:off x="510696" y="7255135"/>
            <a:ext cx="850522" cy="1073642"/>
          </a:xfrm>
          <a:custGeom>
            <a:avLst/>
            <a:gdLst/>
            <a:ahLst/>
            <a:cxnLst/>
            <a:rect l="l" t="t" r="r" b="b"/>
            <a:pathLst>
              <a:path w="1035883" h="1230531">
                <a:moveTo>
                  <a:pt x="0" y="0"/>
                </a:moveTo>
                <a:lnTo>
                  <a:pt x="1035884" y="0"/>
                </a:lnTo>
                <a:lnTo>
                  <a:pt x="1035884" y="1230531"/>
                </a:lnTo>
                <a:lnTo>
                  <a:pt x="0" y="12305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9"/>
          <p:cNvSpPr/>
          <p:nvPr/>
        </p:nvSpPr>
        <p:spPr>
          <a:xfrm>
            <a:off x="3540395" y="7208520"/>
            <a:ext cx="850522" cy="1073642"/>
          </a:xfrm>
          <a:custGeom>
            <a:avLst/>
            <a:gdLst/>
            <a:ahLst/>
            <a:cxnLst/>
            <a:rect l="l" t="t" r="r" b="b"/>
            <a:pathLst>
              <a:path w="1035883" h="1230531">
                <a:moveTo>
                  <a:pt x="0" y="0"/>
                </a:moveTo>
                <a:lnTo>
                  <a:pt x="1035884" y="0"/>
                </a:lnTo>
                <a:lnTo>
                  <a:pt x="1035884" y="1230531"/>
                </a:lnTo>
                <a:lnTo>
                  <a:pt x="0" y="12305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9"/>
          <p:cNvSpPr/>
          <p:nvPr/>
        </p:nvSpPr>
        <p:spPr>
          <a:xfrm>
            <a:off x="3755739" y="9004546"/>
            <a:ext cx="850522" cy="1073642"/>
          </a:xfrm>
          <a:custGeom>
            <a:avLst/>
            <a:gdLst/>
            <a:ahLst/>
            <a:cxnLst/>
            <a:rect l="l" t="t" r="r" b="b"/>
            <a:pathLst>
              <a:path w="1035883" h="1230531">
                <a:moveTo>
                  <a:pt x="0" y="0"/>
                </a:moveTo>
                <a:lnTo>
                  <a:pt x="1035884" y="0"/>
                </a:lnTo>
                <a:lnTo>
                  <a:pt x="1035884" y="1230531"/>
                </a:lnTo>
                <a:lnTo>
                  <a:pt x="0" y="12305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9"/>
          <p:cNvSpPr/>
          <p:nvPr/>
        </p:nvSpPr>
        <p:spPr>
          <a:xfrm>
            <a:off x="7712554" y="5143500"/>
            <a:ext cx="850522" cy="1073642"/>
          </a:xfrm>
          <a:custGeom>
            <a:avLst/>
            <a:gdLst/>
            <a:ahLst/>
            <a:cxnLst/>
            <a:rect l="l" t="t" r="r" b="b"/>
            <a:pathLst>
              <a:path w="1035883" h="1230531">
                <a:moveTo>
                  <a:pt x="0" y="0"/>
                </a:moveTo>
                <a:lnTo>
                  <a:pt x="1035884" y="0"/>
                </a:lnTo>
                <a:lnTo>
                  <a:pt x="1035884" y="1230531"/>
                </a:lnTo>
                <a:lnTo>
                  <a:pt x="0" y="12305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9"/>
          <p:cNvSpPr/>
          <p:nvPr/>
        </p:nvSpPr>
        <p:spPr>
          <a:xfrm>
            <a:off x="11922836" y="3858544"/>
            <a:ext cx="850522" cy="1073642"/>
          </a:xfrm>
          <a:custGeom>
            <a:avLst/>
            <a:gdLst/>
            <a:ahLst/>
            <a:cxnLst/>
            <a:rect l="l" t="t" r="r" b="b"/>
            <a:pathLst>
              <a:path w="1035883" h="1230531">
                <a:moveTo>
                  <a:pt x="0" y="0"/>
                </a:moveTo>
                <a:lnTo>
                  <a:pt x="1035884" y="0"/>
                </a:lnTo>
                <a:lnTo>
                  <a:pt x="1035884" y="1230531"/>
                </a:lnTo>
                <a:lnTo>
                  <a:pt x="0" y="12305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13"/>
          <p:cNvSpPr/>
          <p:nvPr/>
        </p:nvSpPr>
        <p:spPr>
          <a:xfrm>
            <a:off x="5486400" y="133112"/>
            <a:ext cx="8458199" cy="1737165"/>
          </a:xfrm>
          <a:custGeom>
            <a:avLst/>
            <a:gdLst/>
            <a:ahLst/>
            <a:cxnLst/>
            <a:rect l="l" t="t" r="r" b="b"/>
            <a:pathLst>
              <a:path w="931556" h="202601">
                <a:moveTo>
                  <a:pt x="62546" y="0"/>
                </a:moveTo>
                <a:lnTo>
                  <a:pt x="869010" y="0"/>
                </a:lnTo>
                <a:cubicBezTo>
                  <a:pt x="903553" y="0"/>
                  <a:pt x="931556" y="28003"/>
                  <a:pt x="931556" y="62546"/>
                </a:cubicBezTo>
                <a:lnTo>
                  <a:pt x="931556" y="140055"/>
                </a:lnTo>
                <a:cubicBezTo>
                  <a:pt x="931556" y="174598"/>
                  <a:pt x="903553" y="202601"/>
                  <a:pt x="869010" y="202601"/>
                </a:cubicBezTo>
                <a:lnTo>
                  <a:pt x="62546" y="202601"/>
                </a:lnTo>
                <a:cubicBezTo>
                  <a:pt x="28003" y="202601"/>
                  <a:pt x="0" y="174598"/>
                  <a:pt x="0" y="140055"/>
                </a:cubicBezTo>
                <a:lnTo>
                  <a:pt x="0" y="62546"/>
                </a:lnTo>
                <a:cubicBezTo>
                  <a:pt x="0" y="28003"/>
                  <a:pt x="28003" y="0"/>
                  <a:pt x="62546" y="0"/>
                </a:cubicBezTo>
                <a:close/>
              </a:path>
            </a:pathLst>
          </a:custGeom>
          <a:solidFill>
            <a:srgbClr val="F8D210"/>
          </a:solidFill>
          <a:ln w="476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2" name="TextBox 51"/>
          <p:cNvSpPr txBox="1"/>
          <p:nvPr/>
        </p:nvSpPr>
        <p:spPr>
          <a:xfrm>
            <a:off x="5505448" y="30697"/>
            <a:ext cx="8602534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Chủ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đề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: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Thực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vật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 –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Tết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Cre Happiness" panose="02000503000000020003" charset="-127"/>
              <a:cs typeface="Times New Roman" panose="02020603050405020304" pitchFamily="18" charset="0"/>
              <a:sym typeface="Cre Happiness" panose="02000503000000020003" charset="-127"/>
            </a:endParaRPr>
          </a:p>
          <a:p>
            <a:pPr algn="ctr"/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Kế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hoạch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tuần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2: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Từ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20/01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đến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24/01/2025</a:t>
            </a:r>
            <a:endParaRPr lang="en-US" sz="3200" b="1" dirty="0">
              <a:solidFill>
                <a:srgbClr val="743C1F"/>
              </a:solidFill>
              <a:latin typeface="Intro Script Bold" panose="020B0604020202020204"/>
              <a:ea typeface="Intro Script Bold" panose="020B0604020202020204"/>
              <a:cs typeface="Intro Script Bold" panose="020B0604020202020204"/>
              <a:sym typeface="Intro Script Bold" panose="020B0604020202020204"/>
            </a:endParaRPr>
          </a:p>
          <a:p>
            <a:pPr algn="ctr"/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Độ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tuổi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3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tuổi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endParaRPr lang="en-US" sz="3200" b="1" dirty="0">
              <a:solidFill>
                <a:srgbClr val="743C1F"/>
              </a:solidFill>
              <a:latin typeface="Intro Script Bold" panose="020B0604020202020204"/>
              <a:ea typeface="Intro Script Bold" panose="020B0604020202020204"/>
              <a:cs typeface="Intro Script Bold" panose="020B0604020202020204"/>
              <a:sym typeface="Intro Script Bold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4133" y="3600450"/>
            <a:ext cx="2928809" cy="4255234"/>
            <a:chOff x="-204016" y="0"/>
            <a:chExt cx="990733" cy="1913890"/>
          </a:xfrm>
        </p:grpSpPr>
        <p:sp>
          <p:nvSpPr>
            <p:cNvPr id="3" name="Freeform 3"/>
            <p:cNvSpPr/>
            <p:nvPr/>
          </p:nvSpPr>
          <p:spPr>
            <a:xfrm>
              <a:off x="-204016" y="0"/>
              <a:ext cx="990733" cy="1913890"/>
            </a:xfrm>
            <a:custGeom>
              <a:avLst/>
              <a:gdLst/>
              <a:ahLst/>
              <a:cxnLst/>
              <a:rect l="l" t="t" r="r" b="b"/>
              <a:pathLst>
                <a:path w="732440" h="1913890">
                  <a:moveTo>
                    <a:pt x="0" y="0"/>
                  </a:moveTo>
                  <a:lnTo>
                    <a:pt x="732440" y="0"/>
                  </a:lnTo>
                  <a:lnTo>
                    <a:pt x="73244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CF1CB"/>
            </a:solidFill>
          </p:spPr>
          <p:txBody>
            <a:bodyPr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PTNT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sv-SE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Gộp tách trong phạm vi 3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1312" y="2620523"/>
            <a:ext cx="2165242" cy="759127"/>
            <a:chOff x="0" y="0"/>
            <a:chExt cx="732440" cy="2567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2440" cy="256791"/>
            </a:xfrm>
            <a:custGeom>
              <a:avLst/>
              <a:gdLst/>
              <a:ahLst/>
              <a:cxnLst/>
              <a:rect l="l" t="t" r="r" b="b"/>
              <a:pathLst>
                <a:path w="732440" h="256791">
                  <a:moveTo>
                    <a:pt x="0" y="0"/>
                  </a:moveTo>
                  <a:lnTo>
                    <a:pt x="732440" y="0"/>
                  </a:lnTo>
                  <a:lnTo>
                    <a:pt x="732440" y="256791"/>
                  </a:lnTo>
                  <a:lnTo>
                    <a:pt x="0" y="256791"/>
                  </a:lnTo>
                  <a:close/>
                </a:path>
              </a:pathLst>
            </a:custGeom>
            <a:solidFill>
              <a:srgbClr val="146B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76284" y="2620523"/>
            <a:ext cx="2165242" cy="759127"/>
            <a:chOff x="0" y="0"/>
            <a:chExt cx="732440" cy="2567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2440" cy="256791"/>
            </a:xfrm>
            <a:custGeom>
              <a:avLst/>
              <a:gdLst/>
              <a:ahLst/>
              <a:cxnLst/>
              <a:rect l="l" t="t" r="r" b="b"/>
              <a:pathLst>
                <a:path w="732440" h="256791">
                  <a:moveTo>
                    <a:pt x="0" y="0"/>
                  </a:moveTo>
                  <a:lnTo>
                    <a:pt x="732440" y="0"/>
                  </a:lnTo>
                  <a:lnTo>
                    <a:pt x="732440" y="256791"/>
                  </a:lnTo>
                  <a:lnTo>
                    <a:pt x="0" y="256791"/>
                  </a:lnTo>
                  <a:close/>
                </a:path>
              </a:pathLst>
            </a:custGeom>
            <a:solidFill>
              <a:srgbClr val="146B3A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77329" y="2630672"/>
            <a:ext cx="2165242" cy="759127"/>
            <a:chOff x="0" y="0"/>
            <a:chExt cx="732440" cy="256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2440" cy="256791"/>
            </a:xfrm>
            <a:custGeom>
              <a:avLst/>
              <a:gdLst/>
              <a:ahLst/>
              <a:cxnLst/>
              <a:rect l="l" t="t" r="r" b="b"/>
              <a:pathLst>
                <a:path w="732440" h="256791">
                  <a:moveTo>
                    <a:pt x="0" y="0"/>
                  </a:moveTo>
                  <a:lnTo>
                    <a:pt x="732440" y="0"/>
                  </a:lnTo>
                  <a:lnTo>
                    <a:pt x="732440" y="256791"/>
                  </a:lnTo>
                  <a:lnTo>
                    <a:pt x="0" y="256791"/>
                  </a:lnTo>
                  <a:close/>
                </a:path>
              </a:pathLst>
            </a:custGeom>
            <a:solidFill>
              <a:srgbClr val="146B3A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645337" y="2660635"/>
            <a:ext cx="2165242" cy="759127"/>
            <a:chOff x="0" y="0"/>
            <a:chExt cx="732440" cy="2567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2440" cy="256791"/>
            </a:xfrm>
            <a:custGeom>
              <a:avLst/>
              <a:gdLst/>
              <a:ahLst/>
              <a:cxnLst/>
              <a:rect l="l" t="t" r="r" b="b"/>
              <a:pathLst>
                <a:path w="732440" h="256791">
                  <a:moveTo>
                    <a:pt x="0" y="0"/>
                  </a:moveTo>
                  <a:lnTo>
                    <a:pt x="732440" y="0"/>
                  </a:lnTo>
                  <a:lnTo>
                    <a:pt x="732440" y="256791"/>
                  </a:lnTo>
                  <a:lnTo>
                    <a:pt x="0" y="256791"/>
                  </a:lnTo>
                  <a:close/>
                </a:path>
              </a:pathLst>
            </a:custGeom>
            <a:solidFill>
              <a:srgbClr val="146B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713345" y="2625683"/>
            <a:ext cx="2165242" cy="759127"/>
            <a:chOff x="0" y="0"/>
            <a:chExt cx="732440" cy="2567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32440" cy="256791"/>
            </a:xfrm>
            <a:custGeom>
              <a:avLst/>
              <a:gdLst/>
              <a:ahLst/>
              <a:cxnLst/>
              <a:rect l="l" t="t" r="r" b="b"/>
              <a:pathLst>
                <a:path w="732440" h="256791">
                  <a:moveTo>
                    <a:pt x="0" y="0"/>
                  </a:moveTo>
                  <a:lnTo>
                    <a:pt x="732440" y="0"/>
                  </a:lnTo>
                  <a:lnTo>
                    <a:pt x="732440" y="256791"/>
                  </a:lnTo>
                  <a:lnTo>
                    <a:pt x="0" y="256791"/>
                  </a:lnTo>
                  <a:close/>
                </a:path>
              </a:pathLst>
            </a:custGeom>
            <a:solidFill>
              <a:srgbClr val="146B3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 flipV="1">
            <a:off x="14756795" y="-214272"/>
            <a:ext cx="3521242" cy="3230962"/>
          </a:xfrm>
          <a:custGeom>
            <a:avLst/>
            <a:gdLst/>
            <a:ahLst/>
            <a:cxnLst/>
            <a:rect l="l" t="t" r="r" b="b"/>
            <a:pathLst>
              <a:path w="4584975" h="4235370">
                <a:moveTo>
                  <a:pt x="0" y="4235370"/>
                </a:moveTo>
                <a:lnTo>
                  <a:pt x="4584975" y="4235370"/>
                </a:lnTo>
                <a:lnTo>
                  <a:pt x="4584975" y="0"/>
                </a:lnTo>
                <a:lnTo>
                  <a:pt x="0" y="0"/>
                </a:lnTo>
                <a:lnTo>
                  <a:pt x="0" y="423537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V="1">
            <a:off x="1322282" y="-614141"/>
            <a:ext cx="2997614" cy="3368882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4114800"/>
                </a:moveTo>
                <a:lnTo>
                  <a:pt x="3513010" y="4114800"/>
                </a:lnTo>
                <a:lnTo>
                  <a:pt x="351301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000951" flipV="1">
            <a:off x="-1216721" y="-1524208"/>
            <a:ext cx="3997821" cy="5475260"/>
          </a:xfrm>
          <a:custGeom>
            <a:avLst/>
            <a:gdLst/>
            <a:ahLst/>
            <a:cxnLst/>
            <a:rect l="l" t="t" r="r" b="b"/>
            <a:pathLst>
              <a:path w="5292943" h="6101375">
                <a:moveTo>
                  <a:pt x="0" y="6101376"/>
                </a:moveTo>
                <a:lnTo>
                  <a:pt x="5292943" y="6101376"/>
                </a:lnTo>
                <a:lnTo>
                  <a:pt x="5292943" y="0"/>
                </a:lnTo>
                <a:lnTo>
                  <a:pt x="0" y="0"/>
                </a:lnTo>
                <a:lnTo>
                  <a:pt x="0" y="610137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 flipV="1">
            <a:off x="13671825" y="-100482"/>
            <a:ext cx="2822615" cy="2843581"/>
          </a:xfrm>
          <a:custGeom>
            <a:avLst/>
            <a:gdLst/>
            <a:ahLst/>
            <a:cxnLst/>
            <a:rect l="l" t="t" r="r" b="b"/>
            <a:pathLst>
              <a:path w="3654800" h="3842102">
                <a:moveTo>
                  <a:pt x="3654800" y="3842102"/>
                </a:moveTo>
                <a:lnTo>
                  <a:pt x="0" y="3842102"/>
                </a:lnTo>
                <a:lnTo>
                  <a:pt x="0" y="0"/>
                </a:lnTo>
                <a:lnTo>
                  <a:pt x="3654800" y="0"/>
                </a:lnTo>
                <a:lnTo>
                  <a:pt x="3654800" y="384210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262304" y="224669"/>
            <a:ext cx="9753600" cy="1977509"/>
          </a:xfrm>
          <a:custGeom>
            <a:avLst/>
            <a:gdLst/>
            <a:ahLst/>
            <a:cxnLst/>
            <a:rect l="l" t="t" r="r" b="b"/>
            <a:pathLst>
              <a:path w="6222319" h="1101926">
                <a:moveTo>
                  <a:pt x="0" y="0"/>
                </a:moveTo>
                <a:lnTo>
                  <a:pt x="6222319" y="0"/>
                </a:lnTo>
                <a:lnTo>
                  <a:pt x="6222319" y="1101926"/>
                </a:lnTo>
                <a:lnTo>
                  <a:pt x="0" y="1101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6551" b="-4120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3" name="TextBox 43"/>
          <p:cNvSpPr txBox="1"/>
          <p:nvPr/>
        </p:nvSpPr>
        <p:spPr>
          <a:xfrm>
            <a:off x="1629046" y="2692309"/>
            <a:ext cx="183513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4800" dirty="0" err="1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4800" dirty="0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2</a:t>
            </a:r>
            <a:endParaRPr lang="en-US" sz="4800" dirty="0">
              <a:solidFill>
                <a:srgbClr val="F1F1F1"/>
              </a:solidFill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48" name="Freeform 38"/>
          <p:cNvSpPr/>
          <p:nvPr/>
        </p:nvSpPr>
        <p:spPr>
          <a:xfrm>
            <a:off x="14482156" y="8058150"/>
            <a:ext cx="2792862" cy="2171700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2" y="0"/>
                </a:lnTo>
                <a:lnTo>
                  <a:pt x="83975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1"/>
          <p:cNvSpPr/>
          <p:nvPr/>
        </p:nvSpPr>
        <p:spPr>
          <a:xfrm>
            <a:off x="266917" y="8115300"/>
            <a:ext cx="2928808" cy="20574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0" y="0"/>
                </a:moveTo>
                <a:lnTo>
                  <a:pt x="4980090" y="0"/>
                </a:lnTo>
                <a:lnTo>
                  <a:pt x="49800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4633041" y="73112"/>
            <a:ext cx="8602534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Chủ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đề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: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Thực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vật</a:t>
            </a:r>
            <a:r>
              <a:rPr lang="en-US" sz="6000" b="1" dirty="0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 – </a:t>
            </a:r>
            <a:r>
              <a:rPr lang="en-US" sz="6000" b="1" dirty="0" err="1">
                <a:solidFill>
                  <a:srgbClr val="743C1F"/>
                </a:solidFill>
                <a:latin typeface="Times New Roman" panose="02020603050405020304" pitchFamily="18" charset="0"/>
                <a:ea typeface="Intro Script Bold" panose="020B0604020202020204"/>
                <a:cs typeface="Times New Roman" panose="02020603050405020304" pitchFamily="18" charset="0"/>
                <a:sym typeface="Intro Script Bold" panose="020B0604020202020204"/>
              </a:rPr>
              <a:t>Tết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Cre Happiness" panose="02000503000000020003" charset="-127"/>
              <a:cs typeface="Times New Roman" panose="02020603050405020304" pitchFamily="18" charset="0"/>
              <a:sym typeface="Cre Happiness" panose="02000503000000020003" charset="-127"/>
            </a:endParaRPr>
          </a:p>
          <a:p>
            <a:pPr algn="ctr"/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Kế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hoạch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tuần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1: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Từ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06/01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đến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10/01/2025</a:t>
            </a:r>
            <a:endParaRPr lang="en-US" sz="3200" b="1" dirty="0">
              <a:solidFill>
                <a:srgbClr val="743C1F"/>
              </a:solidFill>
              <a:latin typeface="Intro Script Bold" panose="020B0604020202020204"/>
              <a:ea typeface="Intro Script Bold" panose="020B0604020202020204"/>
              <a:cs typeface="Intro Script Bold" panose="020B0604020202020204"/>
              <a:sym typeface="Intro Script Bold" panose="020B0604020202020204"/>
            </a:endParaRPr>
          </a:p>
          <a:p>
            <a:pPr algn="ctr"/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Độ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tuổi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3 </a:t>
            </a:r>
            <a:r>
              <a:rPr lang="en-US" sz="3200" b="1" dirty="0" err="1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tuổi</a:t>
            </a:r>
            <a:r>
              <a:rPr lang="en-US" sz="3200" b="1" dirty="0">
                <a:solidFill>
                  <a:srgbClr val="743C1F"/>
                </a:solidFill>
                <a:latin typeface="Intro Script Bold" panose="020B0604020202020204"/>
                <a:ea typeface="Intro Script Bold" panose="020B0604020202020204"/>
                <a:cs typeface="Intro Script Bold" panose="020B0604020202020204"/>
                <a:sym typeface="Intro Script Bold" panose="020B0604020202020204"/>
              </a:rPr>
              <a:t> </a:t>
            </a:r>
            <a:endParaRPr lang="en-US" sz="3200" b="1" dirty="0">
              <a:solidFill>
                <a:srgbClr val="743C1F"/>
              </a:solidFill>
              <a:latin typeface="Intro Script Bold" panose="020B0604020202020204"/>
              <a:ea typeface="Intro Script Bold" panose="020B0604020202020204"/>
              <a:cs typeface="Intro Script Bold" panose="020B0604020202020204"/>
              <a:sym typeface="Intro Script Bold" panose="020B0604020202020204"/>
            </a:endParaRPr>
          </a:p>
        </p:txBody>
      </p:sp>
      <p:sp>
        <p:nvSpPr>
          <p:cNvPr id="58" name="TextBox 43"/>
          <p:cNvSpPr txBox="1"/>
          <p:nvPr/>
        </p:nvSpPr>
        <p:spPr>
          <a:xfrm>
            <a:off x="4650004" y="2692309"/>
            <a:ext cx="17247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4800" dirty="0" err="1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4800" dirty="0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3</a:t>
            </a:r>
            <a:endParaRPr lang="en-US" sz="4800" dirty="0">
              <a:solidFill>
                <a:srgbClr val="F1F1F1"/>
              </a:solidFill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59" name="TextBox 43"/>
          <p:cNvSpPr txBox="1"/>
          <p:nvPr/>
        </p:nvSpPr>
        <p:spPr>
          <a:xfrm>
            <a:off x="7706095" y="2717771"/>
            <a:ext cx="19077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4800" dirty="0" err="1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4800" dirty="0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4</a:t>
            </a:r>
            <a:endParaRPr lang="en-US" sz="4800" dirty="0">
              <a:solidFill>
                <a:srgbClr val="F1F1F1"/>
              </a:solidFill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60" name="TextBox 43"/>
          <p:cNvSpPr txBox="1"/>
          <p:nvPr/>
        </p:nvSpPr>
        <p:spPr>
          <a:xfrm>
            <a:off x="10888316" y="2743099"/>
            <a:ext cx="183708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4800" dirty="0" err="1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4800" dirty="0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5</a:t>
            </a:r>
            <a:endParaRPr lang="en-US" sz="4800" dirty="0">
              <a:solidFill>
                <a:srgbClr val="F1F1F1"/>
              </a:solidFill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61" name="TextBox 43"/>
          <p:cNvSpPr txBox="1"/>
          <p:nvPr/>
        </p:nvSpPr>
        <p:spPr>
          <a:xfrm>
            <a:off x="13987706" y="2743099"/>
            <a:ext cx="163329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4800" dirty="0" err="1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Thứ</a:t>
            </a:r>
            <a:r>
              <a:rPr lang="en-US" sz="4800" dirty="0">
                <a:solidFill>
                  <a:srgbClr val="F1F1F1"/>
                </a:solidFill>
                <a:latin typeface="Times New Roman" panose="02020603050405020304" pitchFamily="18" charset="0"/>
                <a:ea typeface="Tropika"/>
                <a:cs typeface="Times New Roman" panose="02020603050405020304" pitchFamily="18" charset="0"/>
                <a:sym typeface="Tropika"/>
              </a:rPr>
              <a:t> 6</a:t>
            </a:r>
            <a:endParaRPr lang="en-US" sz="4800" dirty="0">
              <a:solidFill>
                <a:srgbClr val="F1F1F1"/>
              </a:solidFill>
              <a:latin typeface="Times New Roman" panose="02020603050405020304" pitchFamily="18" charset="0"/>
              <a:ea typeface="Tropika"/>
              <a:cs typeface="Times New Roman" panose="02020603050405020304" pitchFamily="18" charset="0"/>
              <a:sym typeface="Tropika"/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3990721" y="3600450"/>
            <a:ext cx="2928809" cy="4255234"/>
          </a:xfrm>
          <a:custGeom>
            <a:avLst/>
            <a:gdLst/>
            <a:ahLst/>
            <a:cxnLst/>
            <a:rect l="l" t="t" r="r" b="b"/>
            <a:pathLst>
              <a:path w="732440" h="1913890">
                <a:moveTo>
                  <a:pt x="0" y="0"/>
                </a:moveTo>
                <a:lnTo>
                  <a:pt x="732440" y="0"/>
                </a:lnTo>
                <a:lnTo>
                  <a:pt x="73244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DCF1CB"/>
          </a:solidFill>
        </p:spPr>
        <p:txBody>
          <a:bodyPr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PTTM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7105945" y="3565984"/>
            <a:ext cx="2928809" cy="4255234"/>
          </a:xfrm>
          <a:custGeom>
            <a:avLst/>
            <a:gdLst/>
            <a:ahLst/>
            <a:cxnLst/>
            <a:rect l="l" t="t" r="r" b="b"/>
            <a:pathLst>
              <a:path w="732440" h="1913890">
                <a:moveTo>
                  <a:pt x="0" y="0"/>
                </a:moveTo>
                <a:lnTo>
                  <a:pt x="732440" y="0"/>
                </a:lnTo>
                <a:lnTo>
                  <a:pt x="73244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DCF1CB"/>
          </a:solidFill>
        </p:spPr>
        <p:txBody>
          <a:bodyPr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PTNT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v-S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Gộp tách trong phạm vi 3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10307662" y="3559941"/>
            <a:ext cx="2928809" cy="4255234"/>
          </a:xfrm>
          <a:custGeom>
            <a:avLst/>
            <a:gdLst/>
            <a:ahLst/>
            <a:cxnLst/>
            <a:rect l="l" t="t" r="r" b="b"/>
            <a:pathLst>
              <a:path w="732440" h="1913890">
                <a:moveTo>
                  <a:pt x="0" y="0"/>
                </a:moveTo>
                <a:lnTo>
                  <a:pt x="732440" y="0"/>
                </a:lnTo>
                <a:lnTo>
                  <a:pt x="73244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DCF1CB"/>
          </a:solidFill>
        </p:spPr>
        <p:txBody>
          <a:bodyPr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PTTM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DH: Em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13491330" y="3541773"/>
            <a:ext cx="2928809" cy="4255234"/>
          </a:xfrm>
          <a:custGeom>
            <a:avLst/>
            <a:gdLst/>
            <a:ahLst/>
            <a:cxnLst/>
            <a:rect l="l" t="t" r="r" b="b"/>
            <a:pathLst>
              <a:path w="732440" h="1913890">
                <a:moveTo>
                  <a:pt x="0" y="0"/>
                </a:moveTo>
                <a:lnTo>
                  <a:pt x="732440" y="0"/>
                </a:lnTo>
                <a:lnTo>
                  <a:pt x="73244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DCF1CB"/>
          </a:solidFill>
        </p:spPr>
        <p:txBody>
          <a:bodyPr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PTNN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Freeform 34"/>
          <p:cNvSpPr/>
          <p:nvPr/>
        </p:nvSpPr>
        <p:spPr>
          <a:xfrm>
            <a:off x="5119655" y="7955354"/>
            <a:ext cx="7080589" cy="2160668"/>
          </a:xfrm>
          <a:custGeom>
            <a:avLst/>
            <a:gdLst/>
            <a:ahLst/>
            <a:cxnLst/>
            <a:rect l="l" t="t" r="r" b="b"/>
            <a:pathLst>
              <a:path w="7315200" h="3200400">
                <a:moveTo>
                  <a:pt x="0" y="0"/>
                </a:moveTo>
                <a:lnTo>
                  <a:pt x="7315200" y="0"/>
                </a:lnTo>
                <a:lnTo>
                  <a:pt x="7315200" y="3200400"/>
                </a:lnTo>
                <a:lnTo>
                  <a:pt x="0" y="3200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9"/>
          <p:cNvSpPr/>
          <p:nvPr/>
        </p:nvSpPr>
        <p:spPr>
          <a:xfrm>
            <a:off x="152400" y="5372100"/>
            <a:ext cx="5619885" cy="4759526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7468271" y="6019800"/>
            <a:ext cx="4448365" cy="4419600"/>
          </a:xfrm>
          <a:custGeom>
            <a:avLst/>
            <a:gdLst/>
            <a:ahLst/>
            <a:cxnLst/>
            <a:rect l="l" t="t" r="r" b="b"/>
            <a:pathLst>
              <a:path w="6305931" h="8229600">
                <a:moveTo>
                  <a:pt x="0" y="0"/>
                </a:moveTo>
                <a:lnTo>
                  <a:pt x="6305932" y="0"/>
                </a:lnTo>
                <a:lnTo>
                  <a:pt x="63059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8077200" y="266700"/>
            <a:ext cx="7315200" cy="3200400"/>
          </a:xfrm>
          <a:custGeom>
            <a:avLst/>
            <a:gdLst/>
            <a:ahLst/>
            <a:cxnLst/>
            <a:rect l="l" t="t" r="r" b="b"/>
            <a:pathLst>
              <a:path w="7315200" h="3200400">
                <a:moveTo>
                  <a:pt x="0" y="0"/>
                </a:moveTo>
                <a:lnTo>
                  <a:pt x="7315200" y="0"/>
                </a:lnTo>
                <a:lnTo>
                  <a:pt x="7315200" y="3200400"/>
                </a:lnTo>
                <a:lnTo>
                  <a:pt x="0" y="320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1"/>
          <p:cNvSpPr/>
          <p:nvPr/>
        </p:nvSpPr>
        <p:spPr>
          <a:xfrm>
            <a:off x="867379" y="48538"/>
            <a:ext cx="5241443" cy="41148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2"/>
          <p:cNvSpPr/>
          <p:nvPr/>
        </p:nvSpPr>
        <p:spPr>
          <a:xfrm>
            <a:off x="14721648" y="5820590"/>
            <a:ext cx="3650950" cy="4114800"/>
          </a:xfrm>
          <a:custGeom>
            <a:avLst/>
            <a:gdLst/>
            <a:ahLst/>
            <a:cxnLst/>
            <a:rect l="l" t="t" r="r" b="b"/>
            <a:pathLst>
              <a:path w="3650950" h="4114800">
                <a:moveTo>
                  <a:pt x="0" y="0"/>
                </a:moveTo>
                <a:lnTo>
                  <a:pt x="3650950" y="0"/>
                </a:lnTo>
                <a:lnTo>
                  <a:pt x="3650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2633426" y="5880946"/>
            <a:ext cx="3650950" cy="4114800"/>
          </a:xfrm>
          <a:custGeom>
            <a:avLst/>
            <a:gdLst/>
            <a:ahLst/>
            <a:cxnLst/>
            <a:rect l="l" t="t" r="r" b="b"/>
            <a:pathLst>
              <a:path w="3650950" h="4114800">
                <a:moveTo>
                  <a:pt x="0" y="0"/>
                </a:moveTo>
                <a:lnTo>
                  <a:pt x="3650950" y="0"/>
                </a:lnTo>
                <a:lnTo>
                  <a:pt x="3650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0"/>
          <p:cNvSpPr/>
          <p:nvPr/>
        </p:nvSpPr>
        <p:spPr>
          <a:xfrm>
            <a:off x="7860697" y="3086100"/>
            <a:ext cx="2566607" cy="4114800"/>
          </a:xfrm>
          <a:custGeom>
            <a:avLst/>
            <a:gdLst/>
            <a:ahLst/>
            <a:cxnLst/>
            <a:rect l="l" t="t" r="r" b="b"/>
            <a:pathLst>
              <a:path w="2566607" h="4114800">
                <a:moveTo>
                  <a:pt x="0" y="0"/>
                </a:moveTo>
                <a:lnTo>
                  <a:pt x="2566606" y="0"/>
                </a:lnTo>
                <a:lnTo>
                  <a:pt x="25666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8135633" y="5906406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WPS Presentation</Application>
  <PresentationFormat>Custom</PresentationFormat>
  <Paragraphs>125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9" baseType="lpstr">
      <vt:lpstr>Arial</vt:lpstr>
      <vt:lpstr>SimSun</vt:lpstr>
      <vt:lpstr>Wingdings</vt:lpstr>
      <vt:lpstr>Maven Pro</vt:lpstr>
      <vt:lpstr>Times New Roman</vt:lpstr>
      <vt:lpstr>Tropika</vt:lpstr>
      <vt:lpstr>Segoe Print</vt:lpstr>
      <vt:lpstr>Intro Script Bold</vt:lpstr>
      <vt:lpstr>Cre Happiness</vt:lpstr>
      <vt:lpstr>Arial (Body)</vt:lpstr>
      <vt:lpstr>Calibri</vt:lpstr>
      <vt:lpstr>Microsoft YaHei</vt:lpstr>
      <vt:lpstr>Arial Unicode MS</vt:lpstr>
      <vt:lpstr>Malgun Gothic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 Và Nâu Hoạt Hình Gấu Đáng Yêu Thời Khoá Biểu</dc:title>
  <dc:creator/>
  <cp:lastModifiedBy>ACER</cp:lastModifiedBy>
  <cp:revision>8</cp:revision>
  <dcterms:created xsi:type="dcterms:W3CDTF">2006-08-16T00:00:00Z</dcterms:created>
  <dcterms:modified xsi:type="dcterms:W3CDTF">2025-03-28T14:56:28Z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F5322BCE3465420190A98536B66E4D00_13</vt:lpwstr>
  </property>
  <property fmtid="{D5CDD505-2E9C-101B-9397-08002B2CF9AE}" pid="3" name="KSOProductBuildVer">
    <vt:lpwstr>1033-12.2.0.20326</vt:lpwstr>
  </property>
</Properties>
</file>