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2" r:id="rId3"/>
    <p:sldId id="265" r:id="rId4"/>
  </p:sldIdLst>
  <p:sldSz cx="10693400" cy="7556500"/>
  <p:notesSz cx="6858000" cy="9144000"/>
  <p:embeddedFontLst>
    <p:embeddedFont>
      <p:font typeface="Dancing Script Bold" panose="020B0604020202020204" charset="0"/>
      <p:regular r:id="rId5"/>
    </p:embeddedFont>
    <p:embeddedFont>
      <p:font typeface="Yeseva One" panose="020B0604020202020204" charset="0"/>
      <p:regular r:id="rId6"/>
    </p:embeddedFont>
    <p:embeddedFont>
      <p:font typeface="Zenaida Ultra-Bold" panose="020B0604020202020204" charset="0"/>
      <p:regular r:id="rId7"/>
    </p:embeddedFont>
    <p:embeddedFont>
      <p:font typeface="Arsenal Bold" panose="020B0604020202020204" charset="0"/>
      <p:regular r:id="rId8"/>
    </p:embeddedFon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Sedgwick Ave" panose="020B0604020202020204" charset="0"/>
      <p:regular r:id="rId13"/>
    </p:embeddedFont>
    <p:embeddedFont>
      <p:font typeface="Francois One" panose="020B0604020202020204" charset="0"/>
      <p:regular r:id="rId14"/>
    </p:embeddedFont>
    <p:embeddedFont>
      <p:font typeface="Candara" panose="020E0502030303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867" y="201505"/>
            <a:ext cx="10265664" cy="71534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545" y="972247"/>
            <a:ext cx="8741855" cy="322410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11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401" y="4263765"/>
            <a:ext cx="7690144" cy="1529552"/>
          </a:xfrm>
        </p:spPr>
        <p:txBody>
          <a:bodyPr>
            <a:normAutofit/>
          </a:bodyPr>
          <a:lstStyle>
            <a:lvl1pPr marL="0" indent="0" algn="ctr">
              <a:spcBef>
                <a:spcPts val="1102"/>
              </a:spcBef>
              <a:buNone/>
              <a:defRPr sz="1983">
                <a:solidFill>
                  <a:srgbClr val="FFFFFF"/>
                </a:solidFill>
              </a:defRPr>
            </a:lvl1pPr>
            <a:lvl2pPr marL="377842" indent="0" algn="ctr">
              <a:buNone/>
              <a:defRPr sz="1983"/>
            </a:lvl2pPr>
            <a:lvl3pPr marL="755683" indent="0" algn="ctr">
              <a:buNone/>
              <a:defRPr sz="1983"/>
            </a:lvl3pPr>
            <a:lvl4pPr marL="1133525" indent="0" algn="ctr">
              <a:buNone/>
              <a:defRPr sz="1653"/>
            </a:lvl4pPr>
            <a:lvl5pPr marL="1511366" indent="0" algn="ctr">
              <a:buNone/>
              <a:defRPr sz="1653"/>
            </a:lvl5pPr>
            <a:lvl6pPr marL="1889208" indent="0" algn="ctr">
              <a:buNone/>
              <a:defRPr sz="1653"/>
            </a:lvl6pPr>
            <a:lvl7pPr marL="2267049" indent="0" algn="ctr">
              <a:buNone/>
              <a:defRPr sz="1653"/>
            </a:lvl7pPr>
            <a:lvl8pPr marL="2644891" indent="0" algn="ctr">
              <a:buNone/>
              <a:defRPr sz="1653"/>
            </a:lvl8pPr>
            <a:lvl9pPr marL="3022732" indent="0" algn="ctr">
              <a:buNone/>
              <a:defRPr sz="165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35450" y="4114094"/>
            <a:ext cx="721804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1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839611"/>
            <a:ext cx="2038429" cy="59612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2507" y="839611"/>
            <a:ext cx="6516291" cy="59612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2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26" y="1293106"/>
            <a:ext cx="8741855" cy="322410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11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749" y="4577666"/>
            <a:ext cx="7691228" cy="1502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accent1"/>
                </a:solidFill>
              </a:defRPr>
            </a:lvl1pPr>
            <a:lvl2pPr marL="37784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83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525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6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20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04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9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73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37678" y="4429894"/>
            <a:ext cx="721804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8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506" y="2266949"/>
            <a:ext cx="4170426" cy="4433147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218" y="2266950"/>
            <a:ext cx="4170426" cy="4433147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506" y="2205369"/>
            <a:ext cx="4170426" cy="8564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3" b="1"/>
            </a:lvl1pPr>
            <a:lvl2pPr marL="377842" indent="0">
              <a:buNone/>
              <a:defRPr sz="1653" b="1"/>
            </a:lvl2pPr>
            <a:lvl3pPr marL="755683" indent="0">
              <a:buNone/>
              <a:defRPr sz="1488" b="1"/>
            </a:lvl3pPr>
            <a:lvl4pPr marL="1133525" indent="0">
              <a:buNone/>
              <a:defRPr sz="1322" b="1"/>
            </a:lvl4pPr>
            <a:lvl5pPr marL="1511366" indent="0">
              <a:buNone/>
              <a:defRPr sz="1322" b="1"/>
            </a:lvl5pPr>
            <a:lvl6pPr marL="1889208" indent="0">
              <a:buNone/>
              <a:defRPr sz="1322" b="1"/>
            </a:lvl6pPr>
            <a:lvl7pPr marL="2267049" indent="0">
              <a:buNone/>
              <a:defRPr sz="1322" b="1"/>
            </a:lvl7pPr>
            <a:lvl8pPr marL="2644891" indent="0">
              <a:buNone/>
              <a:defRPr sz="1322" b="1"/>
            </a:lvl8pPr>
            <a:lvl9pPr marL="3022732" indent="0">
              <a:buNone/>
              <a:defRPr sz="132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506" y="2998671"/>
            <a:ext cx="4170426" cy="3727873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8587" y="2202637"/>
            <a:ext cx="4170426" cy="8564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3" b="1"/>
            </a:lvl1pPr>
            <a:lvl2pPr marL="377842" indent="0">
              <a:buNone/>
              <a:defRPr sz="1653" b="1"/>
            </a:lvl2pPr>
            <a:lvl3pPr marL="755683" indent="0">
              <a:buNone/>
              <a:defRPr sz="1488" b="1"/>
            </a:lvl3pPr>
            <a:lvl4pPr marL="1133525" indent="0">
              <a:buNone/>
              <a:defRPr sz="1322" b="1"/>
            </a:lvl4pPr>
            <a:lvl5pPr marL="1511366" indent="0">
              <a:buNone/>
              <a:defRPr sz="1322" b="1"/>
            </a:lvl5pPr>
            <a:lvl6pPr marL="1889208" indent="0">
              <a:buNone/>
              <a:defRPr sz="1322" b="1"/>
            </a:lvl6pPr>
            <a:lvl7pPr marL="2267049" indent="0">
              <a:buNone/>
              <a:defRPr sz="1322" b="1"/>
            </a:lvl7pPr>
            <a:lvl8pPr marL="2644891" indent="0">
              <a:buNone/>
              <a:defRPr sz="1322" b="1"/>
            </a:lvl8pPr>
            <a:lvl9pPr marL="3022732" indent="0">
              <a:buNone/>
              <a:defRPr sz="132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8587" y="2996290"/>
            <a:ext cx="4170426" cy="3727873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6" y="1209040"/>
            <a:ext cx="3314954" cy="191431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003" y="1209040"/>
            <a:ext cx="4852771" cy="5138420"/>
          </a:xfrm>
        </p:spPr>
        <p:txBody>
          <a:bodyPr/>
          <a:lstStyle>
            <a:lvl1pPr>
              <a:defRPr sz="2645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506" y="3123353"/>
            <a:ext cx="3314954" cy="32241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05"/>
            </a:lvl1pPr>
            <a:lvl2pPr marL="377842" indent="0">
              <a:buNone/>
              <a:defRPr sz="992"/>
            </a:lvl2pPr>
            <a:lvl3pPr marL="755683" indent="0">
              <a:buNone/>
              <a:defRPr sz="826"/>
            </a:lvl3pPr>
            <a:lvl4pPr marL="1133525" indent="0">
              <a:buNone/>
              <a:defRPr sz="744"/>
            </a:lvl4pPr>
            <a:lvl5pPr marL="1511366" indent="0">
              <a:buNone/>
              <a:defRPr sz="744"/>
            </a:lvl5pPr>
            <a:lvl6pPr marL="1889208" indent="0">
              <a:buNone/>
              <a:defRPr sz="744"/>
            </a:lvl6pPr>
            <a:lvl7pPr marL="2267049" indent="0">
              <a:buNone/>
              <a:defRPr sz="744"/>
            </a:lvl7pPr>
            <a:lvl8pPr marL="2644891" indent="0">
              <a:buNone/>
              <a:defRPr sz="744"/>
            </a:lvl8pPr>
            <a:lvl9pPr marL="3022732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6" y="1209040"/>
            <a:ext cx="3314954" cy="191431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0123" y="1178814"/>
            <a:ext cx="4979147" cy="511827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14"/>
            </a:lvl1pPr>
            <a:lvl2pPr marL="377842" indent="0">
              <a:buNone/>
              <a:defRPr sz="2314"/>
            </a:lvl2pPr>
            <a:lvl3pPr marL="755683" indent="0">
              <a:buNone/>
              <a:defRPr sz="1983"/>
            </a:lvl3pPr>
            <a:lvl4pPr marL="1133525" indent="0">
              <a:buNone/>
              <a:defRPr sz="1653"/>
            </a:lvl4pPr>
            <a:lvl5pPr marL="1511366" indent="0">
              <a:buNone/>
              <a:defRPr sz="1653"/>
            </a:lvl5pPr>
            <a:lvl6pPr marL="1889208" indent="0">
              <a:buNone/>
              <a:defRPr sz="1653"/>
            </a:lvl6pPr>
            <a:lvl7pPr marL="2267049" indent="0">
              <a:buNone/>
              <a:defRPr sz="1653"/>
            </a:lvl7pPr>
            <a:lvl8pPr marL="2644891" indent="0">
              <a:buNone/>
              <a:defRPr sz="1653"/>
            </a:lvl8pPr>
            <a:lvl9pPr marL="3022732" indent="0">
              <a:buNone/>
              <a:defRPr sz="165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506" y="3123353"/>
            <a:ext cx="3314954" cy="31737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05"/>
            </a:lvl1pPr>
            <a:lvl2pPr marL="377842" indent="0">
              <a:buNone/>
              <a:defRPr sz="992"/>
            </a:lvl2pPr>
            <a:lvl3pPr marL="755683" indent="0">
              <a:buNone/>
              <a:defRPr sz="826"/>
            </a:lvl3pPr>
            <a:lvl4pPr marL="1133525" indent="0">
              <a:buNone/>
              <a:defRPr sz="744"/>
            </a:lvl4pPr>
            <a:lvl5pPr marL="1511366" indent="0">
              <a:buNone/>
              <a:defRPr sz="744"/>
            </a:lvl5pPr>
            <a:lvl6pPr marL="1889208" indent="0">
              <a:buNone/>
              <a:defRPr sz="744"/>
            </a:lvl6pPr>
            <a:lvl7pPr marL="2267049" indent="0">
              <a:buNone/>
              <a:defRPr sz="744"/>
            </a:lvl7pPr>
            <a:lvl8pPr marL="2644891" indent="0">
              <a:buNone/>
              <a:defRPr sz="744"/>
            </a:lvl8pPr>
            <a:lvl9pPr marL="3022732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868" y="201507"/>
            <a:ext cx="10265664" cy="715348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506" y="671689"/>
            <a:ext cx="8661654" cy="14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508" y="2266950"/>
            <a:ext cx="8659330" cy="444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503" y="6857738"/>
            <a:ext cx="204279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3732" y="6857738"/>
            <a:ext cx="413788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2776" y="6857738"/>
            <a:ext cx="149649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83" rtl="0" eaLnBrk="1" latinLnBrk="0" hangingPunct="1">
        <a:lnSpc>
          <a:spcPct val="90000"/>
        </a:lnSpc>
        <a:spcBef>
          <a:spcPct val="0"/>
        </a:spcBef>
        <a:buNone/>
        <a:defRPr sz="440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8921" indent="-151137" algn="l" defTabSz="755683" rtl="0" eaLnBrk="1" latinLnBrk="0" hangingPunct="1">
        <a:lnSpc>
          <a:spcPct val="90000"/>
        </a:lnSpc>
        <a:spcBef>
          <a:spcPts val="1102"/>
        </a:spcBef>
        <a:buClr>
          <a:schemeClr val="accent1"/>
        </a:buClr>
        <a:buSzPct val="80000"/>
        <a:buFont typeface="Corbel" pitchFamily="34" charset="0"/>
        <a:buChar char="•"/>
        <a:defRPr sz="2204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7842" indent="-151137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983" kern="1200">
          <a:solidFill>
            <a:schemeClr val="accent1"/>
          </a:solidFill>
          <a:latin typeface="+mn-lt"/>
          <a:ea typeface="+mn-ea"/>
          <a:cs typeface="+mn-cs"/>
        </a:defRPr>
      </a:lvl2pPr>
      <a:lvl3pPr marL="604546" indent="-151137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763" kern="1200">
          <a:solidFill>
            <a:schemeClr val="accent1"/>
          </a:solidFill>
          <a:latin typeface="+mn-lt"/>
          <a:ea typeface="+mn-ea"/>
          <a:cs typeface="+mn-cs"/>
        </a:defRPr>
      </a:lvl3pPr>
      <a:lvl4pPr marL="831251" indent="-151137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3880" indent="-151137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12090" indent="-188921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32470" indent="-188921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2850" indent="-188921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3230" indent="-188921" algn="l" defTabSz="755683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42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83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525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66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208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049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91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732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3.svg"/><Relationship Id="rId18" Type="http://schemas.openxmlformats.org/officeDocument/2006/relationships/image" Target="../media/image9.png"/><Relationship Id="rId3" Type="http://schemas.openxmlformats.org/officeDocument/2006/relationships/image" Target="../media/image83.svg"/><Relationship Id="rId21" Type="http://schemas.openxmlformats.org/officeDocument/2006/relationships/image" Target="../media/image101.svg"/><Relationship Id="rId7" Type="http://schemas.openxmlformats.org/officeDocument/2006/relationships/image" Target="../media/image87.svg"/><Relationship Id="rId12" Type="http://schemas.openxmlformats.org/officeDocument/2006/relationships/image" Target="../media/image6.png"/><Relationship Id="rId17" Type="http://schemas.openxmlformats.org/officeDocument/2006/relationships/image" Target="../media/image97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1.svg"/><Relationship Id="rId5" Type="http://schemas.openxmlformats.org/officeDocument/2006/relationships/image" Target="../media/image85.svg"/><Relationship Id="rId15" Type="http://schemas.openxmlformats.org/officeDocument/2006/relationships/image" Target="../media/image95.sv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4" Type="http://schemas.openxmlformats.org/officeDocument/2006/relationships/image" Target="../media/image2.png"/><Relationship Id="rId9" Type="http://schemas.openxmlformats.org/officeDocument/2006/relationships/image" Target="../media/image89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3.svg"/><Relationship Id="rId18" Type="http://schemas.openxmlformats.org/officeDocument/2006/relationships/image" Target="../media/image118.sv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9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920" y="6084179"/>
            <a:ext cx="11099506" cy="4219484"/>
            <a:chOff x="0" y="0"/>
            <a:chExt cx="1565739" cy="605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5739" cy="605963"/>
            </a:xfrm>
            <a:custGeom>
              <a:avLst/>
              <a:gdLst/>
              <a:ahLst/>
              <a:cxnLst/>
              <a:rect l="l" t="t" r="r" b="b"/>
              <a:pathLst>
                <a:path w="1565739" h="605963">
                  <a:moveTo>
                    <a:pt x="782869" y="0"/>
                  </a:moveTo>
                  <a:cubicBezTo>
                    <a:pt x="350503" y="0"/>
                    <a:pt x="0" y="135650"/>
                    <a:pt x="0" y="302982"/>
                  </a:cubicBezTo>
                  <a:cubicBezTo>
                    <a:pt x="0" y="470314"/>
                    <a:pt x="350503" y="605963"/>
                    <a:pt x="782869" y="605963"/>
                  </a:cubicBezTo>
                  <a:cubicBezTo>
                    <a:pt x="1215236" y="605963"/>
                    <a:pt x="1565739" y="470314"/>
                    <a:pt x="1565739" y="302982"/>
                  </a:cubicBezTo>
                  <a:cubicBezTo>
                    <a:pt x="1565739" y="135650"/>
                    <a:pt x="1215236" y="0"/>
                    <a:pt x="782869" y="0"/>
                  </a:cubicBezTo>
                  <a:close/>
                </a:path>
              </a:pathLst>
            </a:custGeom>
            <a:solidFill>
              <a:srgbClr val="865E4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46788" y="28234"/>
              <a:ext cx="1272163" cy="520920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55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0" y="0"/>
            <a:ext cx="1899587" cy="849634"/>
          </a:xfrm>
          <a:custGeom>
            <a:avLst/>
            <a:gdLst/>
            <a:ahLst/>
            <a:cxnLst/>
            <a:rect l="l" t="t" r="r" b="b"/>
            <a:pathLst>
              <a:path w="1899587" h="849634">
                <a:moveTo>
                  <a:pt x="1899587" y="0"/>
                </a:moveTo>
                <a:lnTo>
                  <a:pt x="0" y="0"/>
                </a:lnTo>
                <a:lnTo>
                  <a:pt x="0" y="849634"/>
                </a:lnTo>
                <a:lnTo>
                  <a:pt x="1899587" y="849634"/>
                </a:lnTo>
                <a:lnTo>
                  <a:pt x="18995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71024" y="-107215"/>
            <a:ext cx="1929953" cy="863215"/>
          </a:xfrm>
          <a:custGeom>
            <a:avLst/>
            <a:gdLst/>
            <a:ahLst/>
            <a:cxnLst/>
            <a:rect l="l" t="t" r="r" b="b"/>
            <a:pathLst>
              <a:path w="1929953" h="863215">
                <a:moveTo>
                  <a:pt x="0" y="0"/>
                </a:moveTo>
                <a:lnTo>
                  <a:pt x="1929952" y="0"/>
                </a:lnTo>
                <a:lnTo>
                  <a:pt x="1929952" y="863215"/>
                </a:lnTo>
                <a:lnTo>
                  <a:pt x="0" y="863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458" y="6339905"/>
            <a:ext cx="251455" cy="464095"/>
          </a:xfrm>
          <a:custGeom>
            <a:avLst/>
            <a:gdLst/>
            <a:ahLst/>
            <a:cxnLst/>
            <a:rect l="l" t="t" r="r" b="b"/>
            <a:pathLst>
              <a:path w="251455" h="464095">
                <a:moveTo>
                  <a:pt x="0" y="0"/>
                </a:moveTo>
                <a:lnTo>
                  <a:pt x="251455" y="0"/>
                </a:lnTo>
                <a:lnTo>
                  <a:pt x="251455" y="464095"/>
                </a:lnTo>
                <a:lnTo>
                  <a:pt x="0" y="46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0138" y="2212322"/>
            <a:ext cx="3270710" cy="2162937"/>
          </a:xfrm>
          <a:custGeom>
            <a:avLst/>
            <a:gdLst/>
            <a:ahLst/>
            <a:cxnLst/>
            <a:rect l="l" t="t" r="r" b="b"/>
            <a:pathLst>
              <a:path w="3270710" h="2094919">
                <a:moveTo>
                  <a:pt x="0" y="0"/>
                </a:moveTo>
                <a:lnTo>
                  <a:pt x="3270710" y="0"/>
                </a:lnTo>
                <a:lnTo>
                  <a:pt x="3270710" y="2094919"/>
                </a:lnTo>
                <a:lnTo>
                  <a:pt x="0" y="2094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8152"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3710522" y="2148863"/>
            <a:ext cx="3270710" cy="2230957"/>
          </a:xfrm>
          <a:custGeom>
            <a:avLst/>
            <a:gdLst/>
            <a:ahLst/>
            <a:cxnLst/>
            <a:rect l="l" t="t" r="r" b="b"/>
            <a:pathLst>
              <a:path w="3270710" h="2094919">
                <a:moveTo>
                  <a:pt x="0" y="0"/>
                </a:moveTo>
                <a:lnTo>
                  <a:pt x="3270710" y="0"/>
                </a:lnTo>
                <a:lnTo>
                  <a:pt x="3270710" y="2094919"/>
                </a:lnTo>
                <a:lnTo>
                  <a:pt x="0" y="2094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8152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130906" y="2228437"/>
            <a:ext cx="3270710" cy="2145031"/>
          </a:xfrm>
          <a:custGeom>
            <a:avLst/>
            <a:gdLst/>
            <a:ahLst/>
            <a:cxnLst/>
            <a:rect l="l" t="t" r="r" b="b"/>
            <a:pathLst>
              <a:path w="3270710" h="2094919">
                <a:moveTo>
                  <a:pt x="0" y="0"/>
                </a:moveTo>
                <a:lnTo>
                  <a:pt x="3270711" y="0"/>
                </a:lnTo>
                <a:lnTo>
                  <a:pt x="3270711" y="2094919"/>
                </a:lnTo>
                <a:lnTo>
                  <a:pt x="0" y="2094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8152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2147631" y="4533565"/>
            <a:ext cx="3170721" cy="2030876"/>
          </a:xfrm>
          <a:custGeom>
            <a:avLst/>
            <a:gdLst/>
            <a:ahLst/>
            <a:cxnLst/>
            <a:rect l="l" t="t" r="r" b="b"/>
            <a:pathLst>
              <a:path w="3170721" h="2030876">
                <a:moveTo>
                  <a:pt x="0" y="0"/>
                </a:moveTo>
                <a:lnTo>
                  <a:pt x="3170721" y="0"/>
                </a:lnTo>
                <a:lnTo>
                  <a:pt x="3170721" y="2030876"/>
                </a:lnTo>
                <a:lnTo>
                  <a:pt x="0" y="203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8152"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5632677" y="4533565"/>
            <a:ext cx="3182449" cy="2038387"/>
          </a:xfrm>
          <a:custGeom>
            <a:avLst/>
            <a:gdLst/>
            <a:ahLst/>
            <a:cxnLst/>
            <a:rect l="l" t="t" r="r" b="b"/>
            <a:pathLst>
              <a:path w="3182449" h="2038387">
                <a:moveTo>
                  <a:pt x="0" y="0"/>
                </a:moveTo>
                <a:lnTo>
                  <a:pt x="3182449" y="0"/>
                </a:lnTo>
                <a:lnTo>
                  <a:pt x="3182449" y="2038387"/>
                </a:lnTo>
                <a:lnTo>
                  <a:pt x="0" y="2038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8152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27377" y="4874520"/>
            <a:ext cx="1257246" cy="2514493"/>
          </a:xfrm>
          <a:custGeom>
            <a:avLst/>
            <a:gdLst/>
            <a:ahLst/>
            <a:cxnLst/>
            <a:rect l="l" t="t" r="r" b="b"/>
            <a:pathLst>
              <a:path w="1257246" h="2514493">
                <a:moveTo>
                  <a:pt x="0" y="0"/>
                </a:moveTo>
                <a:lnTo>
                  <a:pt x="1257246" y="0"/>
                </a:lnTo>
                <a:lnTo>
                  <a:pt x="1257246" y="2514492"/>
                </a:lnTo>
                <a:lnTo>
                  <a:pt x="0" y="2514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693244" y="6698569"/>
            <a:ext cx="1277780" cy="827072"/>
          </a:xfrm>
          <a:custGeom>
            <a:avLst/>
            <a:gdLst/>
            <a:ahLst/>
            <a:cxnLst/>
            <a:rect l="l" t="t" r="r" b="b"/>
            <a:pathLst>
              <a:path w="1277780" h="827072">
                <a:moveTo>
                  <a:pt x="0" y="0"/>
                </a:moveTo>
                <a:lnTo>
                  <a:pt x="1277780" y="0"/>
                </a:lnTo>
                <a:lnTo>
                  <a:pt x="1277780" y="827073"/>
                </a:lnTo>
                <a:lnTo>
                  <a:pt x="0" y="827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8971024" y="5085994"/>
            <a:ext cx="1599066" cy="2260890"/>
          </a:xfrm>
          <a:custGeom>
            <a:avLst/>
            <a:gdLst/>
            <a:ahLst/>
            <a:cxnLst/>
            <a:rect l="l" t="t" r="r" b="b"/>
            <a:pathLst>
              <a:path w="1599066" h="2260890">
                <a:moveTo>
                  <a:pt x="1599065" y="0"/>
                </a:moveTo>
                <a:lnTo>
                  <a:pt x="0" y="0"/>
                </a:lnTo>
                <a:lnTo>
                  <a:pt x="0" y="2260890"/>
                </a:lnTo>
                <a:lnTo>
                  <a:pt x="1599065" y="2260890"/>
                </a:lnTo>
                <a:lnTo>
                  <a:pt x="159906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91014" y="6736279"/>
            <a:ext cx="1758005" cy="850235"/>
          </a:xfrm>
          <a:custGeom>
            <a:avLst/>
            <a:gdLst/>
            <a:ahLst/>
            <a:cxnLst/>
            <a:rect l="l" t="t" r="r" b="b"/>
            <a:pathLst>
              <a:path w="1758005" h="850235">
                <a:moveTo>
                  <a:pt x="0" y="0"/>
                </a:moveTo>
                <a:lnTo>
                  <a:pt x="1758005" y="0"/>
                </a:lnTo>
                <a:lnTo>
                  <a:pt x="1758005" y="850235"/>
                </a:lnTo>
                <a:lnTo>
                  <a:pt x="0" y="8502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61505">
            <a:off x="9775620" y="1161504"/>
            <a:ext cx="718777" cy="838199"/>
          </a:xfrm>
          <a:custGeom>
            <a:avLst/>
            <a:gdLst/>
            <a:ahLst/>
            <a:cxnLst/>
            <a:rect l="l" t="t" r="r" b="b"/>
            <a:pathLst>
              <a:path w="718777" h="838199">
                <a:moveTo>
                  <a:pt x="0" y="0"/>
                </a:moveTo>
                <a:lnTo>
                  <a:pt x="718777" y="0"/>
                </a:lnTo>
                <a:lnTo>
                  <a:pt x="718777" y="838199"/>
                </a:lnTo>
                <a:lnTo>
                  <a:pt x="0" y="8381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l="-123561" b="-50578"/>
            </a:stretch>
          </a:blipFill>
        </p:spPr>
      </p:sp>
      <p:sp>
        <p:nvSpPr>
          <p:cNvPr id="18" name="Freeform 18"/>
          <p:cNvSpPr/>
          <p:nvPr/>
        </p:nvSpPr>
        <p:spPr>
          <a:xfrm rot="502840">
            <a:off x="510682" y="1159575"/>
            <a:ext cx="644659" cy="857316"/>
          </a:xfrm>
          <a:custGeom>
            <a:avLst/>
            <a:gdLst/>
            <a:ahLst/>
            <a:cxnLst/>
            <a:rect l="l" t="t" r="r" b="b"/>
            <a:pathLst>
              <a:path w="644659" h="857316">
                <a:moveTo>
                  <a:pt x="0" y="0"/>
                </a:moveTo>
                <a:lnTo>
                  <a:pt x="644659" y="0"/>
                </a:lnTo>
                <a:lnTo>
                  <a:pt x="644659" y="857316"/>
                </a:lnTo>
                <a:lnTo>
                  <a:pt x="0" y="85731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l="-210092" b="-7636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071606" y="6399098"/>
            <a:ext cx="866989" cy="1248282"/>
          </a:xfrm>
          <a:custGeom>
            <a:avLst/>
            <a:gdLst/>
            <a:ahLst/>
            <a:cxnLst/>
            <a:rect l="l" t="t" r="r" b="b"/>
            <a:pathLst>
              <a:path w="866989" h="1248282">
                <a:moveTo>
                  <a:pt x="0" y="0"/>
                </a:moveTo>
                <a:lnTo>
                  <a:pt x="866989" y="0"/>
                </a:lnTo>
                <a:lnTo>
                  <a:pt x="866989" y="1248282"/>
                </a:lnTo>
                <a:lnTo>
                  <a:pt x="0" y="12482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52153" y="2471854"/>
            <a:ext cx="29047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b="1" dirty="0" err="1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2800" b="1" dirty="0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06810" y="234892"/>
            <a:ext cx="6549420" cy="65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spc="117" dirty="0">
                <a:solidFill>
                  <a:srgbClr val="6B452F"/>
                </a:solidFill>
                <a:latin typeface="Yeseva One"/>
                <a:ea typeface="Yeseva One"/>
                <a:cs typeface="Yeseva One"/>
                <a:sym typeface="Yeseva One"/>
              </a:rPr>
              <a:t>CHỦ ĐỀ GIAO THÔNG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04252" y="957343"/>
            <a:ext cx="6933837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6B452F"/>
                </a:solidFill>
                <a:latin typeface="Arsenal Bold"/>
                <a:ea typeface="Arsenal Bold"/>
                <a:cs typeface="Arsenal Bold"/>
                <a:sym typeface="Arsenal Bold"/>
              </a:rPr>
              <a:t>KẾ HOẠCH TUẦN 1 ( TỪ 24/03 ĐẾN 28/03/2025)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68756" y="1507698"/>
            <a:ext cx="4710281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>
                <a:solidFill>
                  <a:srgbClr val="6B452F"/>
                </a:solidFill>
                <a:latin typeface="Arsenal Bold"/>
                <a:ea typeface="Arsenal Bold"/>
                <a:cs typeface="Arsenal Bold"/>
                <a:sym typeface="Arsenal Bold"/>
              </a:rPr>
              <a:t>ĐỘ TUỔI MẪU GIÁO 5 TUỔI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93646" y="2471854"/>
            <a:ext cx="29047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b="1" dirty="0" err="1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2800" b="1" dirty="0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35138" y="2471854"/>
            <a:ext cx="29047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b="1" dirty="0" err="1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2800" b="1" dirty="0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85871" y="4807845"/>
            <a:ext cx="29047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b="1" dirty="0" err="1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2800" b="1" dirty="0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60246" y="4807845"/>
            <a:ext cx="29047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b="1" dirty="0" err="1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2800" b="1" dirty="0">
                <a:solidFill>
                  <a:srgbClr val="6B452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6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473139" y="2993268"/>
            <a:ext cx="2904709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PTNN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chữ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cái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p,q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4109775" y="2804177"/>
            <a:ext cx="256811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PTTM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VĐ: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Em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qua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ngã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tư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đường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phố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7561075" y="2747980"/>
            <a:ext cx="290924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PTNT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Khám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phá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nguyên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liệu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làm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ô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tô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( 5E)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2310956" y="5193562"/>
            <a:ext cx="290470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PTTCKNXH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Kỹ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năng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ngồi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xe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an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toàn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5944214" y="5230609"/>
            <a:ext cx="290470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PTTM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Chế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tạo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ô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tô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(EDP)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500" y="556101"/>
            <a:ext cx="10134600" cy="6649266"/>
          </a:xfrm>
          <a:custGeom>
            <a:avLst/>
            <a:gdLst/>
            <a:ahLst/>
            <a:cxnLst/>
            <a:rect l="l" t="t" r="r" b="b"/>
            <a:pathLst>
              <a:path w="6447798" h="6447798">
                <a:moveTo>
                  <a:pt x="0" y="0"/>
                </a:moveTo>
                <a:lnTo>
                  <a:pt x="6447797" y="0"/>
                </a:lnTo>
                <a:lnTo>
                  <a:pt x="6447797" y="6447798"/>
                </a:lnTo>
                <a:lnTo>
                  <a:pt x="0" y="6447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2370" y="2050095"/>
            <a:ext cx="3198530" cy="2015661"/>
            <a:chOff x="0" y="0"/>
            <a:chExt cx="4159600" cy="268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59600" cy="2687548"/>
            </a:xfrm>
            <a:custGeom>
              <a:avLst/>
              <a:gdLst/>
              <a:ahLst/>
              <a:cxnLst/>
              <a:rect l="l" t="t" r="r" b="b"/>
              <a:pathLst>
                <a:path w="4159600" h="2687548">
                  <a:moveTo>
                    <a:pt x="0" y="0"/>
                  </a:moveTo>
                  <a:lnTo>
                    <a:pt x="4159600" y="0"/>
                  </a:lnTo>
                  <a:lnTo>
                    <a:pt x="4159600" y="2687548"/>
                  </a:lnTo>
                  <a:lnTo>
                    <a:pt x="0" y="2687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6155" y="37517"/>
              <a:ext cx="4027291" cy="2602061"/>
            </a:xfrm>
            <a:custGeom>
              <a:avLst/>
              <a:gdLst/>
              <a:ahLst/>
              <a:cxnLst/>
              <a:rect l="l" t="t" r="r" b="b"/>
              <a:pathLst>
                <a:path w="4027291" h="2602061">
                  <a:moveTo>
                    <a:pt x="0" y="0"/>
                  </a:moveTo>
                  <a:lnTo>
                    <a:pt x="4027291" y="0"/>
                  </a:lnTo>
                  <a:lnTo>
                    <a:pt x="4027291" y="2602062"/>
                  </a:lnTo>
                  <a:lnTo>
                    <a:pt x="0" y="260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-1755155">
            <a:off x="9476455" y="-247436"/>
            <a:ext cx="1999138" cy="2212326"/>
          </a:xfrm>
          <a:custGeom>
            <a:avLst/>
            <a:gdLst/>
            <a:ahLst/>
            <a:cxnLst/>
            <a:rect l="l" t="t" r="r" b="b"/>
            <a:pathLst>
              <a:path w="1999138" h="2212326">
                <a:moveTo>
                  <a:pt x="0" y="0"/>
                </a:moveTo>
                <a:lnTo>
                  <a:pt x="1999138" y="0"/>
                </a:lnTo>
                <a:lnTo>
                  <a:pt x="1999138" y="2212326"/>
                </a:lnTo>
                <a:lnTo>
                  <a:pt x="0" y="22123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21361">
            <a:off x="-31142" y="6491446"/>
            <a:ext cx="1363992" cy="1509448"/>
          </a:xfrm>
          <a:custGeom>
            <a:avLst/>
            <a:gdLst/>
            <a:ahLst/>
            <a:cxnLst/>
            <a:rect l="l" t="t" r="r" b="b"/>
            <a:pathLst>
              <a:path w="1363992" h="1509448">
                <a:moveTo>
                  <a:pt x="0" y="0"/>
                </a:moveTo>
                <a:lnTo>
                  <a:pt x="1363992" y="0"/>
                </a:lnTo>
                <a:lnTo>
                  <a:pt x="1363992" y="1509448"/>
                </a:lnTo>
                <a:lnTo>
                  <a:pt x="0" y="1509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47467" y="4285758"/>
            <a:ext cx="3119700" cy="2015661"/>
            <a:chOff x="0" y="0"/>
            <a:chExt cx="4159600" cy="26875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59600" cy="2687548"/>
            </a:xfrm>
            <a:custGeom>
              <a:avLst/>
              <a:gdLst/>
              <a:ahLst/>
              <a:cxnLst/>
              <a:rect l="l" t="t" r="r" b="b"/>
              <a:pathLst>
                <a:path w="4159600" h="2687548">
                  <a:moveTo>
                    <a:pt x="0" y="0"/>
                  </a:moveTo>
                  <a:lnTo>
                    <a:pt x="4159600" y="0"/>
                  </a:lnTo>
                  <a:lnTo>
                    <a:pt x="4159600" y="2687548"/>
                  </a:lnTo>
                  <a:lnTo>
                    <a:pt x="0" y="2687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6155" y="37517"/>
              <a:ext cx="4027291" cy="2602061"/>
            </a:xfrm>
            <a:custGeom>
              <a:avLst/>
              <a:gdLst/>
              <a:ahLst/>
              <a:cxnLst/>
              <a:rect l="l" t="t" r="r" b="b"/>
              <a:pathLst>
                <a:path w="4027291" h="2602061">
                  <a:moveTo>
                    <a:pt x="0" y="0"/>
                  </a:moveTo>
                  <a:lnTo>
                    <a:pt x="4027291" y="0"/>
                  </a:lnTo>
                  <a:lnTo>
                    <a:pt x="4027291" y="2602062"/>
                  </a:lnTo>
                  <a:lnTo>
                    <a:pt x="0" y="260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6611604" y="2029200"/>
            <a:ext cx="3119700" cy="2015661"/>
            <a:chOff x="0" y="0"/>
            <a:chExt cx="4159600" cy="26875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9600" cy="2687548"/>
            </a:xfrm>
            <a:custGeom>
              <a:avLst/>
              <a:gdLst/>
              <a:ahLst/>
              <a:cxnLst/>
              <a:rect l="l" t="t" r="r" b="b"/>
              <a:pathLst>
                <a:path w="4159600" h="2687548">
                  <a:moveTo>
                    <a:pt x="0" y="0"/>
                  </a:moveTo>
                  <a:lnTo>
                    <a:pt x="4159600" y="0"/>
                  </a:lnTo>
                  <a:lnTo>
                    <a:pt x="4159600" y="2687548"/>
                  </a:lnTo>
                  <a:lnTo>
                    <a:pt x="0" y="2687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6155" y="37517"/>
              <a:ext cx="4027291" cy="2602061"/>
            </a:xfrm>
            <a:custGeom>
              <a:avLst/>
              <a:gdLst/>
              <a:ahLst/>
              <a:cxnLst/>
              <a:rect l="l" t="t" r="r" b="b"/>
              <a:pathLst>
                <a:path w="4027291" h="2602061">
                  <a:moveTo>
                    <a:pt x="0" y="0"/>
                  </a:moveTo>
                  <a:lnTo>
                    <a:pt x="4027291" y="0"/>
                  </a:lnTo>
                  <a:lnTo>
                    <a:pt x="4027291" y="2602062"/>
                  </a:lnTo>
                  <a:lnTo>
                    <a:pt x="0" y="260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7249630" y="4275123"/>
            <a:ext cx="3119700" cy="2015661"/>
            <a:chOff x="0" y="0"/>
            <a:chExt cx="4159600" cy="26875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59600" cy="2687548"/>
            </a:xfrm>
            <a:custGeom>
              <a:avLst/>
              <a:gdLst/>
              <a:ahLst/>
              <a:cxnLst/>
              <a:rect l="l" t="t" r="r" b="b"/>
              <a:pathLst>
                <a:path w="4159600" h="2687548">
                  <a:moveTo>
                    <a:pt x="0" y="0"/>
                  </a:moveTo>
                  <a:lnTo>
                    <a:pt x="4159600" y="0"/>
                  </a:lnTo>
                  <a:lnTo>
                    <a:pt x="4159600" y="2687548"/>
                  </a:lnTo>
                  <a:lnTo>
                    <a:pt x="0" y="2687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66155" y="37517"/>
              <a:ext cx="4027291" cy="2602061"/>
            </a:xfrm>
            <a:custGeom>
              <a:avLst/>
              <a:gdLst/>
              <a:ahLst/>
              <a:cxnLst/>
              <a:rect l="l" t="t" r="r" b="b"/>
              <a:pathLst>
                <a:path w="4027291" h="2602061">
                  <a:moveTo>
                    <a:pt x="0" y="0"/>
                  </a:moveTo>
                  <a:lnTo>
                    <a:pt x="4027291" y="0"/>
                  </a:lnTo>
                  <a:lnTo>
                    <a:pt x="4027291" y="2602062"/>
                  </a:lnTo>
                  <a:lnTo>
                    <a:pt x="0" y="260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3896895" y="5189706"/>
            <a:ext cx="3119700" cy="2015661"/>
            <a:chOff x="0" y="0"/>
            <a:chExt cx="4159600" cy="26875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9600" cy="2687548"/>
            </a:xfrm>
            <a:custGeom>
              <a:avLst/>
              <a:gdLst/>
              <a:ahLst/>
              <a:cxnLst/>
              <a:rect l="l" t="t" r="r" b="b"/>
              <a:pathLst>
                <a:path w="4159600" h="2687548">
                  <a:moveTo>
                    <a:pt x="0" y="0"/>
                  </a:moveTo>
                  <a:lnTo>
                    <a:pt x="4159600" y="0"/>
                  </a:lnTo>
                  <a:lnTo>
                    <a:pt x="4159600" y="2687548"/>
                  </a:lnTo>
                  <a:lnTo>
                    <a:pt x="0" y="2687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66155" y="37517"/>
              <a:ext cx="4027291" cy="2602061"/>
            </a:xfrm>
            <a:custGeom>
              <a:avLst/>
              <a:gdLst/>
              <a:ahLst/>
              <a:cxnLst/>
              <a:rect l="l" t="t" r="r" b="b"/>
              <a:pathLst>
                <a:path w="4027291" h="2602061">
                  <a:moveTo>
                    <a:pt x="0" y="0"/>
                  </a:moveTo>
                  <a:lnTo>
                    <a:pt x="4027291" y="0"/>
                  </a:lnTo>
                  <a:lnTo>
                    <a:pt x="4027291" y="2602062"/>
                  </a:lnTo>
                  <a:lnTo>
                    <a:pt x="0" y="260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5465682">
            <a:off x="550202" y="3195104"/>
            <a:ext cx="1340873" cy="665408"/>
          </a:xfrm>
          <a:custGeom>
            <a:avLst/>
            <a:gdLst/>
            <a:ahLst/>
            <a:cxnLst/>
            <a:rect l="l" t="t" r="r" b="b"/>
            <a:pathLst>
              <a:path w="1340873" h="665408">
                <a:moveTo>
                  <a:pt x="0" y="0"/>
                </a:moveTo>
                <a:lnTo>
                  <a:pt x="1340873" y="0"/>
                </a:lnTo>
                <a:lnTo>
                  <a:pt x="1340873" y="665408"/>
                </a:lnTo>
                <a:lnTo>
                  <a:pt x="0" y="665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551397">
            <a:off x="9265564" y="3172042"/>
            <a:ext cx="1340873" cy="665408"/>
          </a:xfrm>
          <a:custGeom>
            <a:avLst/>
            <a:gdLst/>
            <a:ahLst/>
            <a:cxnLst/>
            <a:rect l="l" t="t" r="r" b="b"/>
            <a:pathLst>
              <a:path w="1340873" h="665408">
                <a:moveTo>
                  <a:pt x="0" y="0"/>
                </a:moveTo>
                <a:lnTo>
                  <a:pt x="1340872" y="0"/>
                </a:lnTo>
                <a:lnTo>
                  <a:pt x="1340872" y="665408"/>
                </a:lnTo>
                <a:lnTo>
                  <a:pt x="0" y="665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9012747" flipH="1" flipV="1">
            <a:off x="2515315" y="6555145"/>
            <a:ext cx="1340873" cy="665408"/>
          </a:xfrm>
          <a:custGeom>
            <a:avLst/>
            <a:gdLst/>
            <a:ahLst/>
            <a:cxnLst/>
            <a:rect l="l" t="t" r="r" b="b"/>
            <a:pathLst>
              <a:path w="1340873" h="665408">
                <a:moveTo>
                  <a:pt x="1340872" y="665408"/>
                </a:moveTo>
                <a:lnTo>
                  <a:pt x="0" y="665408"/>
                </a:lnTo>
                <a:lnTo>
                  <a:pt x="0" y="0"/>
                </a:lnTo>
                <a:lnTo>
                  <a:pt x="1340872" y="0"/>
                </a:lnTo>
                <a:lnTo>
                  <a:pt x="1340872" y="66540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960959">
            <a:off x="7166175" y="6497903"/>
            <a:ext cx="1340873" cy="665408"/>
          </a:xfrm>
          <a:custGeom>
            <a:avLst/>
            <a:gdLst/>
            <a:ahLst/>
            <a:cxnLst/>
            <a:rect l="l" t="t" r="r" b="b"/>
            <a:pathLst>
              <a:path w="1340873" h="665408">
                <a:moveTo>
                  <a:pt x="0" y="0"/>
                </a:moveTo>
                <a:lnTo>
                  <a:pt x="1340873" y="0"/>
                </a:lnTo>
                <a:lnTo>
                  <a:pt x="1340873" y="665408"/>
                </a:lnTo>
                <a:lnTo>
                  <a:pt x="0" y="665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216699">
            <a:off x="-736791" y="7014520"/>
            <a:ext cx="1092898" cy="1233171"/>
          </a:xfrm>
          <a:custGeom>
            <a:avLst/>
            <a:gdLst/>
            <a:ahLst/>
            <a:cxnLst/>
            <a:rect l="l" t="t" r="r" b="b"/>
            <a:pathLst>
              <a:path w="1092898" h="1233171">
                <a:moveTo>
                  <a:pt x="0" y="0"/>
                </a:moveTo>
                <a:lnTo>
                  <a:pt x="1092898" y="0"/>
                </a:lnTo>
                <a:lnTo>
                  <a:pt x="1092898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321361">
            <a:off x="9687334" y="6207770"/>
            <a:ext cx="1363992" cy="1509448"/>
          </a:xfrm>
          <a:custGeom>
            <a:avLst/>
            <a:gdLst/>
            <a:ahLst/>
            <a:cxnLst/>
            <a:rect l="l" t="t" r="r" b="b"/>
            <a:pathLst>
              <a:path w="1363992" h="1509448">
                <a:moveTo>
                  <a:pt x="0" y="0"/>
                </a:moveTo>
                <a:lnTo>
                  <a:pt x="1363992" y="0"/>
                </a:lnTo>
                <a:lnTo>
                  <a:pt x="1363992" y="1509448"/>
                </a:lnTo>
                <a:lnTo>
                  <a:pt x="0" y="1509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321361">
            <a:off x="9286203" y="6619774"/>
            <a:ext cx="1180097" cy="1305942"/>
          </a:xfrm>
          <a:custGeom>
            <a:avLst/>
            <a:gdLst/>
            <a:ahLst/>
            <a:cxnLst/>
            <a:rect l="l" t="t" r="r" b="b"/>
            <a:pathLst>
              <a:path w="1180097" h="1305942">
                <a:moveTo>
                  <a:pt x="0" y="0"/>
                </a:moveTo>
                <a:lnTo>
                  <a:pt x="1180097" y="0"/>
                </a:lnTo>
                <a:lnTo>
                  <a:pt x="1180097" y="1305942"/>
                </a:lnTo>
                <a:lnTo>
                  <a:pt x="0" y="13059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9295" y="218078"/>
            <a:ext cx="2197660" cy="1298617"/>
          </a:xfrm>
          <a:custGeom>
            <a:avLst/>
            <a:gdLst/>
            <a:ahLst/>
            <a:cxnLst/>
            <a:rect l="l" t="t" r="r" b="b"/>
            <a:pathLst>
              <a:path w="2197660" h="1298617">
                <a:moveTo>
                  <a:pt x="0" y="0"/>
                </a:moveTo>
                <a:lnTo>
                  <a:pt x="2197659" y="0"/>
                </a:lnTo>
                <a:lnTo>
                  <a:pt x="2197659" y="1298617"/>
                </a:lnTo>
                <a:lnTo>
                  <a:pt x="0" y="12986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896895" y="3504746"/>
            <a:ext cx="2384981" cy="1293852"/>
          </a:xfrm>
          <a:custGeom>
            <a:avLst/>
            <a:gdLst/>
            <a:ahLst/>
            <a:cxnLst/>
            <a:rect l="l" t="t" r="r" b="b"/>
            <a:pathLst>
              <a:path w="2384981" h="1293852">
                <a:moveTo>
                  <a:pt x="0" y="0"/>
                </a:moveTo>
                <a:lnTo>
                  <a:pt x="2384981" y="0"/>
                </a:lnTo>
                <a:lnTo>
                  <a:pt x="2384981" y="1293852"/>
                </a:lnTo>
                <a:lnTo>
                  <a:pt x="0" y="129385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115854" y="2109661"/>
            <a:ext cx="2262885" cy="4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 b="1" dirty="0" err="1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Thứ</a:t>
            </a:r>
            <a:r>
              <a:rPr lang="en-US" sz="2786" b="1" dirty="0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 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45627" y="4427800"/>
            <a:ext cx="1723381" cy="4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 b="1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Thứ 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39486" y="5255798"/>
            <a:ext cx="2234519" cy="4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 b="1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Thứ 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50721" y="4332055"/>
            <a:ext cx="1723381" cy="4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 b="1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Thứ 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15758" y="2128505"/>
            <a:ext cx="1723381" cy="4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 b="1" dirty="0" err="1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Thứ</a:t>
            </a:r>
            <a:r>
              <a:rPr lang="en-US" sz="2786" b="1" dirty="0">
                <a:solidFill>
                  <a:srgbClr val="633C28"/>
                </a:solidFill>
                <a:latin typeface="Zenaida Ultra-Bold"/>
                <a:ea typeface="Zenaida Ultra-Bold"/>
                <a:cs typeface="Zenaida Ultra-Bold"/>
                <a:sym typeface="Zenaida Ultra-Bold"/>
              </a:rPr>
              <a:t> 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52899" y="1021411"/>
            <a:ext cx="6933837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6B452F"/>
                </a:solidFill>
                <a:latin typeface="Arsenal Bold"/>
                <a:ea typeface="Arsenal Bold"/>
                <a:cs typeface="Arsenal Bold"/>
                <a:sym typeface="Arsenal Bold"/>
              </a:rPr>
              <a:t>KẾ HOẠCH TUẦN 2 ( TỪ 31/03 ĐẾN 04/04/2025)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26954" y="212932"/>
            <a:ext cx="654942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000" spc="130">
                <a:solidFill>
                  <a:srgbClr val="6B452F"/>
                </a:solidFill>
                <a:latin typeface="Francois One"/>
                <a:ea typeface="Francois One"/>
                <a:cs typeface="Francois One"/>
                <a:sym typeface="Francois One"/>
              </a:rPr>
              <a:t>CHỦ ĐỀ GIAO THÔNG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67168" y="1464895"/>
            <a:ext cx="4710281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6B452F"/>
                </a:solidFill>
                <a:latin typeface="Arsenal Bold"/>
                <a:ea typeface="Arsenal Bold"/>
                <a:cs typeface="Arsenal Bold"/>
                <a:sym typeface="Arsenal Bold"/>
              </a:rPr>
              <a:t>ĐỘ TUỔI MẪU GIÁO 5 TUỔI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1709738" y="2369347"/>
            <a:ext cx="2756646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PTTC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thăng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bằng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trên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ghế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thể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dục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đầu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đội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túi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cát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39" name="TextBox 20"/>
          <p:cNvSpPr txBox="1"/>
          <p:nvPr/>
        </p:nvSpPr>
        <p:spPr>
          <a:xfrm>
            <a:off x="722892" y="4872303"/>
            <a:ext cx="335993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PTNN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Thơ</a:t>
            </a:r>
            <a:r>
              <a:rPr lang="en-US" sz="2000" b="1" dirty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“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Thuyền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giấy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”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40" name="TextBox 20"/>
          <p:cNvSpPr txBox="1"/>
          <p:nvPr/>
        </p:nvSpPr>
        <p:spPr>
          <a:xfrm>
            <a:off x="4110798" y="5699541"/>
            <a:ext cx="335993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PTNT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Khám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phá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mũ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bảo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hiểm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41" name="TextBox 20"/>
          <p:cNvSpPr txBox="1"/>
          <p:nvPr/>
        </p:nvSpPr>
        <p:spPr>
          <a:xfrm>
            <a:off x="7541759" y="4780095"/>
            <a:ext cx="335993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PTNN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Bé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học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chữ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g,y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42" name="TextBox 20"/>
          <p:cNvSpPr txBox="1"/>
          <p:nvPr/>
        </p:nvSpPr>
        <p:spPr>
          <a:xfrm>
            <a:off x="6790853" y="2458113"/>
            <a:ext cx="335993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PTTM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Xé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dán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thuyền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trên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biển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019" y="751343"/>
            <a:ext cx="7290531" cy="3657261"/>
            <a:chOff x="0" y="0"/>
            <a:chExt cx="16624489" cy="833959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329627" cy="8339598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294862" y="0"/>
              <a:ext cx="8329627" cy="8339598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</p:grpSp>
      </p:grpSp>
      <p:grpSp>
        <p:nvGrpSpPr>
          <p:cNvPr id="43" name="Group 43"/>
          <p:cNvGrpSpPr/>
          <p:nvPr/>
        </p:nvGrpSpPr>
        <p:grpSpPr>
          <a:xfrm>
            <a:off x="601504" y="4620856"/>
            <a:ext cx="2814756" cy="1963404"/>
            <a:chOff x="0" y="0"/>
            <a:chExt cx="1764018" cy="12304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Freeform 44"/>
            <p:cNvSpPr/>
            <p:nvPr/>
          </p:nvSpPr>
          <p:spPr>
            <a:xfrm>
              <a:off x="0" y="-3810"/>
              <a:ext cx="1767828" cy="1235553"/>
            </a:xfrm>
            <a:custGeom>
              <a:avLst/>
              <a:gdLst/>
              <a:ahLst/>
              <a:cxnLst/>
              <a:rect l="l" t="t" r="r" b="b"/>
              <a:pathLst>
                <a:path w="1767828" h="1235553">
                  <a:moveTo>
                    <a:pt x="1755128" y="38100"/>
                  </a:moveTo>
                  <a:cubicBezTo>
                    <a:pt x="1753858" y="34290"/>
                    <a:pt x="1753858" y="30480"/>
                    <a:pt x="1753858" y="25400"/>
                  </a:cubicBezTo>
                  <a:cubicBezTo>
                    <a:pt x="1753858" y="11430"/>
                    <a:pt x="1750048" y="6350"/>
                    <a:pt x="1736078" y="5080"/>
                  </a:cubicBezTo>
                  <a:cubicBezTo>
                    <a:pt x="1706131" y="3810"/>
                    <a:pt x="1673715" y="0"/>
                    <a:pt x="1642650" y="5080"/>
                  </a:cubicBezTo>
                  <a:cubicBezTo>
                    <a:pt x="1584571" y="12700"/>
                    <a:pt x="1527843" y="13970"/>
                    <a:pt x="1469764" y="13970"/>
                  </a:cubicBezTo>
                  <a:cubicBezTo>
                    <a:pt x="1381970" y="13970"/>
                    <a:pt x="1295527" y="10160"/>
                    <a:pt x="1207733" y="8890"/>
                  </a:cubicBezTo>
                  <a:cubicBezTo>
                    <a:pt x="1164512" y="7620"/>
                    <a:pt x="1122641" y="7620"/>
                    <a:pt x="1079420" y="8890"/>
                  </a:cubicBezTo>
                  <a:cubicBezTo>
                    <a:pt x="1032146" y="8890"/>
                    <a:pt x="986223" y="11430"/>
                    <a:pt x="938950" y="12700"/>
                  </a:cubicBezTo>
                  <a:cubicBezTo>
                    <a:pt x="903832" y="13970"/>
                    <a:pt x="870065" y="12700"/>
                    <a:pt x="834948" y="16510"/>
                  </a:cubicBezTo>
                  <a:cubicBezTo>
                    <a:pt x="799831" y="20320"/>
                    <a:pt x="647205" y="20320"/>
                    <a:pt x="612087" y="19050"/>
                  </a:cubicBezTo>
                  <a:cubicBezTo>
                    <a:pt x="590476" y="17780"/>
                    <a:pt x="520241" y="21590"/>
                    <a:pt x="498631" y="21590"/>
                  </a:cubicBezTo>
                  <a:cubicBezTo>
                    <a:pt x="470267" y="21590"/>
                    <a:pt x="440552" y="22860"/>
                    <a:pt x="412188" y="21590"/>
                  </a:cubicBezTo>
                  <a:cubicBezTo>
                    <a:pt x="378421" y="20320"/>
                    <a:pt x="344654" y="19050"/>
                    <a:pt x="310887" y="25400"/>
                  </a:cubicBezTo>
                  <a:cubicBezTo>
                    <a:pt x="277121" y="31750"/>
                    <a:pt x="243354" y="31750"/>
                    <a:pt x="209587" y="29210"/>
                  </a:cubicBezTo>
                  <a:cubicBezTo>
                    <a:pt x="174469" y="26670"/>
                    <a:pt x="140703" y="25400"/>
                    <a:pt x="105585" y="24130"/>
                  </a:cubicBezTo>
                  <a:cubicBezTo>
                    <a:pt x="83974" y="21590"/>
                    <a:pt x="610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86319"/>
                    <a:pt x="3810" y="141008"/>
                    <a:pt x="2540" y="184041"/>
                  </a:cubicBezTo>
                  <a:cubicBezTo>
                    <a:pt x="1270" y="214523"/>
                    <a:pt x="2540" y="244108"/>
                    <a:pt x="2540" y="274590"/>
                  </a:cubicBezTo>
                  <a:cubicBezTo>
                    <a:pt x="3810" y="302382"/>
                    <a:pt x="5080" y="330174"/>
                    <a:pt x="6350" y="357967"/>
                  </a:cubicBezTo>
                  <a:cubicBezTo>
                    <a:pt x="7620" y="384862"/>
                    <a:pt x="6350" y="411758"/>
                    <a:pt x="7620" y="438654"/>
                  </a:cubicBezTo>
                  <a:cubicBezTo>
                    <a:pt x="8890" y="479894"/>
                    <a:pt x="10160" y="521134"/>
                    <a:pt x="11430" y="562374"/>
                  </a:cubicBezTo>
                  <a:cubicBezTo>
                    <a:pt x="11430" y="577615"/>
                    <a:pt x="11430" y="1167529"/>
                    <a:pt x="11430" y="1182770"/>
                  </a:cubicBezTo>
                  <a:cubicBezTo>
                    <a:pt x="11430" y="1199993"/>
                    <a:pt x="15240" y="1203803"/>
                    <a:pt x="31750" y="1207613"/>
                  </a:cubicBezTo>
                  <a:cubicBezTo>
                    <a:pt x="43180" y="1210153"/>
                    <a:pt x="54610" y="1212693"/>
                    <a:pt x="66416" y="1213963"/>
                  </a:cubicBezTo>
                  <a:cubicBezTo>
                    <a:pt x="121793" y="1215233"/>
                    <a:pt x="177171" y="1216503"/>
                    <a:pt x="232548" y="1216503"/>
                  </a:cubicBezTo>
                  <a:cubicBezTo>
                    <a:pt x="244704" y="1216503"/>
                    <a:pt x="256861" y="1216503"/>
                    <a:pt x="269017" y="1216503"/>
                  </a:cubicBezTo>
                  <a:cubicBezTo>
                    <a:pt x="308186" y="1217773"/>
                    <a:pt x="346005" y="1221583"/>
                    <a:pt x="385174" y="1219043"/>
                  </a:cubicBezTo>
                  <a:cubicBezTo>
                    <a:pt x="427045" y="1216503"/>
                    <a:pt x="470267" y="1217773"/>
                    <a:pt x="512137" y="1219043"/>
                  </a:cubicBezTo>
                  <a:cubicBezTo>
                    <a:pt x="562112" y="1220313"/>
                    <a:pt x="779571" y="1220313"/>
                    <a:pt x="829545" y="1220313"/>
                  </a:cubicBezTo>
                  <a:cubicBezTo>
                    <a:pt x="871416" y="1221583"/>
                    <a:pt x="913287" y="1220313"/>
                    <a:pt x="955158" y="1221583"/>
                  </a:cubicBezTo>
                  <a:cubicBezTo>
                    <a:pt x="986223" y="1221583"/>
                    <a:pt x="1017289" y="1224123"/>
                    <a:pt x="1048354" y="1222853"/>
                  </a:cubicBezTo>
                  <a:cubicBezTo>
                    <a:pt x="1113187" y="1222853"/>
                    <a:pt x="1178019" y="1220313"/>
                    <a:pt x="1242851" y="1221583"/>
                  </a:cubicBezTo>
                  <a:cubicBezTo>
                    <a:pt x="1341450" y="1222853"/>
                    <a:pt x="1440049" y="1226663"/>
                    <a:pt x="1538648" y="1229203"/>
                  </a:cubicBezTo>
                  <a:cubicBezTo>
                    <a:pt x="1571064" y="1230473"/>
                    <a:pt x="1603480" y="1229203"/>
                    <a:pt x="1635897" y="1227933"/>
                  </a:cubicBezTo>
                  <a:cubicBezTo>
                    <a:pt x="1664261" y="1226663"/>
                    <a:pt x="1692625" y="1226663"/>
                    <a:pt x="1719568" y="1233013"/>
                  </a:cubicBezTo>
                  <a:cubicBezTo>
                    <a:pt x="1732268" y="1235553"/>
                    <a:pt x="1741158" y="1229203"/>
                    <a:pt x="1742428" y="1215233"/>
                  </a:cubicBezTo>
                  <a:cubicBezTo>
                    <a:pt x="1743698" y="1199993"/>
                    <a:pt x="1744968" y="1184753"/>
                    <a:pt x="1744968" y="1172908"/>
                  </a:cubicBezTo>
                  <a:cubicBezTo>
                    <a:pt x="1747508" y="1142426"/>
                    <a:pt x="1750048" y="537272"/>
                    <a:pt x="1752588" y="506790"/>
                  </a:cubicBezTo>
                  <a:cubicBezTo>
                    <a:pt x="1753858" y="495135"/>
                    <a:pt x="1753858" y="483480"/>
                    <a:pt x="1753858" y="472722"/>
                  </a:cubicBezTo>
                  <a:cubicBezTo>
                    <a:pt x="1755128" y="442240"/>
                    <a:pt x="1756398" y="411758"/>
                    <a:pt x="1757668" y="380380"/>
                  </a:cubicBezTo>
                  <a:cubicBezTo>
                    <a:pt x="1758938" y="344519"/>
                    <a:pt x="1758938" y="309554"/>
                    <a:pt x="1758938" y="273693"/>
                  </a:cubicBezTo>
                  <a:cubicBezTo>
                    <a:pt x="1758938" y="262038"/>
                    <a:pt x="1760208" y="250384"/>
                    <a:pt x="1760208" y="239625"/>
                  </a:cubicBezTo>
                  <a:cubicBezTo>
                    <a:pt x="1760208" y="210040"/>
                    <a:pt x="1758938" y="181351"/>
                    <a:pt x="1760208" y="151766"/>
                  </a:cubicBezTo>
                  <a:cubicBezTo>
                    <a:pt x="1764018" y="121284"/>
                    <a:pt x="1767828" y="78251"/>
                    <a:pt x="1755128" y="381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5" name="Group 45"/>
          <p:cNvGrpSpPr/>
          <p:nvPr/>
        </p:nvGrpSpPr>
        <p:grpSpPr>
          <a:xfrm>
            <a:off x="4007768" y="2381177"/>
            <a:ext cx="2814756" cy="1826351"/>
            <a:chOff x="0" y="0"/>
            <a:chExt cx="1764018" cy="114458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Freeform 46"/>
            <p:cNvSpPr/>
            <p:nvPr/>
          </p:nvSpPr>
          <p:spPr>
            <a:xfrm>
              <a:off x="0" y="-3810"/>
              <a:ext cx="1767828" cy="1149661"/>
            </a:xfrm>
            <a:custGeom>
              <a:avLst/>
              <a:gdLst/>
              <a:ahLst/>
              <a:cxnLst/>
              <a:rect l="l" t="t" r="r" b="b"/>
              <a:pathLst>
                <a:path w="1767828" h="1149661">
                  <a:moveTo>
                    <a:pt x="1755128" y="38100"/>
                  </a:moveTo>
                  <a:cubicBezTo>
                    <a:pt x="1753858" y="34290"/>
                    <a:pt x="1753858" y="30480"/>
                    <a:pt x="1753858" y="25400"/>
                  </a:cubicBezTo>
                  <a:cubicBezTo>
                    <a:pt x="1753858" y="11430"/>
                    <a:pt x="1750048" y="6350"/>
                    <a:pt x="1736078" y="5080"/>
                  </a:cubicBezTo>
                  <a:cubicBezTo>
                    <a:pt x="1706131" y="3810"/>
                    <a:pt x="1673715" y="0"/>
                    <a:pt x="1642650" y="5080"/>
                  </a:cubicBezTo>
                  <a:cubicBezTo>
                    <a:pt x="1584571" y="12700"/>
                    <a:pt x="1527843" y="13970"/>
                    <a:pt x="1469764" y="13970"/>
                  </a:cubicBezTo>
                  <a:cubicBezTo>
                    <a:pt x="1381970" y="13970"/>
                    <a:pt x="1295527" y="10160"/>
                    <a:pt x="1207733" y="8890"/>
                  </a:cubicBezTo>
                  <a:cubicBezTo>
                    <a:pt x="1164512" y="7620"/>
                    <a:pt x="1122641" y="7620"/>
                    <a:pt x="1079420" y="8890"/>
                  </a:cubicBezTo>
                  <a:cubicBezTo>
                    <a:pt x="1032146" y="8890"/>
                    <a:pt x="986223" y="11430"/>
                    <a:pt x="938950" y="12700"/>
                  </a:cubicBezTo>
                  <a:cubicBezTo>
                    <a:pt x="903832" y="13970"/>
                    <a:pt x="870065" y="12700"/>
                    <a:pt x="834948" y="16510"/>
                  </a:cubicBezTo>
                  <a:cubicBezTo>
                    <a:pt x="799831" y="20320"/>
                    <a:pt x="647205" y="20320"/>
                    <a:pt x="612087" y="19050"/>
                  </a:cubicBezTo>
                  <a:cubicBezTo>
                    <a:pt x="590476" y="17780"/>
                    <a:pt x="520241" y="21590"/>
                    <a:pt x="498631" y="21590"/>
                  </a:cubicBezTo>
                  <a:cubicBezTo>
                    <a:pt x="470267" y="21590"/>
                    <a:pt x="440552" y="22860"/>
                    <a:pt x="412188" y="21590"/>
                  </a:cubicBezTo>
                  <a:cubicBezTo>
                    <a:pt x="378421" y="20320"/>
                    <a:pt x="344654" y="19050"/>
                    <a:pt x="310887" y="25400"/>
                  </a:cubicBezTo>
                  <a:cubicBezTo>
                    <a:pt x="277121" y="31750"/>
                    <a:pt x="243354" y="31750"/>
                    <a:pt x="209587" y="29210"/>
                  </a:cubicBezTo>
                  <a:cubicBezTo>
                    <a:pt x="174469" y="26670"/>
                    <a:pt x="140703" y="25400"/>
                    <a:pt x="105585" y="24130"/>
                  </a:cubicBezTo>
                  <a:cubicBezTo>
                    <a:pt x="83974" y="21590"/>
                    <a:pt x="610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84904"/>
                    <a:pt x="3810" y="135384"/>
                    <a:pt x="2540" y="175106"/>
                  </a:cubicBezTo>
                  <a:cubicBezTo>
                    <a:pt x="1270" y="203242"/>
                    <a:pt x="2540" y="230551"/>
                    <a:pt x="2540" y="258687"/>
                  </a:cubicBezTo>
                  <a:cubicBezTo>
                    <a:pt x="3810" y="284341"/>
                    <a:pt x="5080" y="309994"/>
                    <a:pt x="6350" y="335648"/>
                  </a:cubicBezTo>
                  <a:cubicBezTo>
                    <a:pt x="7620" y="360474"/>
                    <a:pt x="6350" y="385300"/>
                    <a:pt x="7620" y="410126"/>
                  </a:cubicBezTo>
                  <a:cubicBezTo>
                    <a:pt x="8890" y="448193"/>
                    <a:pt x="10160" y="486259"/>
                    <a:pt x="11430" y="524326"/>
                  </a:cubicBezTo>
                  <a:cubicBezTo>
                    <a:pt x="11430" y="538394"/>
                    <a:pt x="11430" y="1082912"/>
                    <a:pt x="11430" y="1096980"/>
                  </a:cubicBezTo>
                  <a:cubicBezTo>
                    <a:pt x="11430" y="1114101"/>
                    <a:pt x="15240" y="1117911"/>
                    <a:pt x="31750" y="1121721"/>
                  </a:cubicBezTo>
                  <a:cubicBezTo>
                    <a:pt x="43180" y="1124261"/>
                    <a:pt x="54610" y="1126801"/>
                    <a:pt x="66416" y="1128071"/>
                  </a:cubicBezTo>
                  <a:cubicBezTo>
                    <a:pt x="121793" y="1129341"/>
                    <a:pt x="177171" y="1130611"/>
                    <a:pt x="232548" y="1130611"/>
                  </a:cubicBezTo>
                  <a:cubicBezTo>
                    <a:pt x="244704" y="1130611"/>
                    <a:pt x="256861" y="1130611"/>
                    <a:pt x="269017" y="1130611"/>
                  </a:cubicBezTo>
                  <a:cubicBezTo>
                    <a:pt x="308186" y="1131881"/>
                    <a:pt x="346005" y="1135691"/>
                    <a:pt x="385174" y="1133151"/>
                  </a:cubicBezTo>
                  <a:cubicBezTo>
                    <a:pt x="427045" y="1130611"/>
                    <a:pt x="470267" y="1131881"/>
                    <a:pt x="512137" y="1133151"/>
                  </a:cubicBezTo>
                  <a:cubicBezTo>
                    <a:pt x="562112" y="1134421"/>
                    <a:pt x="779571" y="1134421"/>
                    <a:pt x="829545" y="1134421"/>
                  </a:cubicBezTo>
                  <a:cubicBezTo>
                    <a:pt x="871416" y="1135691"/>
                    <a:pt x="913287" y="1134421"/>
                    <a:pt x="955158" y="1135691"/>
                  </a:cubicBezTo>
                  <a:cubicBezTo>
                    <a:pt x="986223" y="1135691"/>
                    <a:pt x="1017289" y="1138231"/>
                    <a:pt x="1048354" y="1136961"/>
                  </a:cubicBezTo>
                  <a:cubicBezTo>
                    <a:pt x="1113187" y="1136961"/>
                    <a:pt x="1178019" y="1134421"/>
                    <a:pt x="1242851" y="1135691"/>
                  </a:cubicBezTo>
                  <a:cubicBezTo>
                    <a:pt x="1341450" y="1136961"/>
                    <a:pt x="1440049" y="1140771"/>
                    <a:pt x="1538648" y="1143311"/>
                  </a:cubicBezTo>
                  <a:cubicBezTo>
                    <a:pt x="1571064" y="1144581"/>
                    <a:pt x="1603480" y="1143311"/>
                    <a:pt x="1635897" y="1142041"/>
                  </a:cubicBezTo>
                  <a:cubicBezTo>
                    <a:pt x="1664261" y="1140771"/>
                    <a:pt x="1692625" y="1140771"/>
                    <a:pt x="1719568" y="1147121"/>
                  </a:cubicBezTo>
                  <a:cubicBezTo>
                    <a:pt x="1732268" y="1149661"/>
                    <a:pt x="1741158" y="1143311"/>
                    <a:pt x="1742428" y="1129341"/>
                  </a:cubicBezTo>
                  <a:cubicBezTo>
                    <a:pt x="1743698" y="1114101"/>
                    <a:pt x="1744968" y="1098861"/>
                    <a:pt x="1744968" y="1087878"/>
                  </a:cubicBezTo>
                  <a:cubicBezTo>
                    <a:pt x="1747508" y="1059741"/>
                    <a:pt x="1750048" y="501155"/>
                    <a:pt x="1752588" y="473019"/>
                  </a:cubicBezTo>
                  <a:cubicBezTo>
                    <a:pt x="1753858" y="462261"/>
                    <a:pt x="1753858" y="451503"/>
                    <a:pt x="1753858" y="441572"/>
                  </a:cubicBezTo>
                  <a:cubicBezTo>
                    <a:pt x="1755128" y="413436"/>
                    <a:pt x="1756398" y="385300"/>
                    <a:pt x="1757668" y="356336"/>
                  </a:cubicBezTo>
                  <a:cubicBezTo>
                    <a:pt x="1758938" y="323235"/>
                    <a:pt x="1758938" y="290961"/>
                    <a:pt x="1758938" y="257859"/>
                  </a:cubicBezTo>
                  <a:cubicBezTo>
                    <a:pt x="1758938" y="247101"/>
                    <a:pt x="1760208" y="236343"/>
                    <a:pt x="1760208" y="226413"/>
                  </a:cubicBezTo>
                  <a:cubicBezTo>
                    <a:pt x="1760208" y="199104"/>
                    <a:pt x="1758938" y="172623"/>
                    <a:pt x="1760208" y="145314"/>
                  </a:cubicBezTo>
                  <a:cubicBezTo>
                    <a:pt x="1764018" y="117178"/>
                    <a:pt x="1767828" y="77457"/>
                    <a:pt x="1755128" y="381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7" name="Group 47"/>
          <p:cNvGrpSpPr/>
          <p:nvPr/>
        </p:nvGrpSpPr>
        <p:grpSpPr>
          <a:xfrm>
            <a:off x="470690" y="2362156"/>
            <a:ext cx="3006812" cy="1845442"/>
            <a:chOff x="0" y="0"/>
            <a:chExt cx="1802934" cy="11660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-1270"/>
              <a:ext cx="1804204" cy="1164805"/>
            </a:xfrm>
            <a:custGeom>
              <a:avLst/>
              <a:gdLst/>
              <a:ahLst/>
              <a:cxnLst/>
              <a:rect l="l" t="t" r="r" b="b"/>
              <a:pathLst>
                <a:path w="1804204" h="1164805">
                  <a:moveTo>
                    <a:pt x="1792774" y="27940"/>
                  </a:moveTo>
                  <a:cubicBezTo>
                    <a:pt x="1783884" y="24130"/>
                    <a:pt x="1774994" y="21590"/>
                    <a:pt x="1766104" y="21590"/>
                  </a:cubicBezTo>
                  <a:cubicBezTo>
                    <a:pt x="1739434" y="20320"/>
                    <a:pt x="1712569" y="20320"/>
                    <a:pt x="1684212" y="17780"/>
                  </a:cubicBezTo>
                  <a:cubicBezTo>
                    <a:pt x="1619397" y="12700"/>
                    <a:pt x="1555932" y="6350"/>
                    <a:pt x="1491116" y="3810"/>
                  </a:cubicBezTo>
                  <a:cubicBezTo>
                    <a:pt x="1438453" y="1270"/>
                    <a:pt x="1387141" y="3810"/>
                    <a:pt x="1334478" y="2540"/>
                  </a:cubicBezTo>
                  <a:cubicBezTo>
                    <a:pt x="1311523" y="2540"/>
                    <a:pt x="1288567" y="0"/>
                    <a:pt x="1265612" y="2540"/>
                  </a:cubicBezTo>
                  <a:cubicBezTo>
                    <a:pt x="1210249" y="10160"/>
                    <a:pt x="1154885" y="11430"/>
                    <a:pt x="1098172" y="8890"/>
                  </a:cubicBezTo>
                  <a:cubicBezTo>
                    <a:pt x="1069815" y="7620"/>
                    <a:pt x="1041458" y="7620"/>
                    <a:pt x="1013101" y="7620"/>
                  </a:cubicBezTo>
                  <a:cubicBezTo>
                    <a:pt x="961789" y="7620"/>
                    <a:pt x="910477" y="7620"/>
                    <a:pt x="859164" y="6350"/>
                  </a:cubicBezTo>
                  <a:cubicBezTo>
                    <a:pt x="805151" y="5080"/>
                    <a:pt x="273124" y="2540"/>
                    <a:pt x="220461" y="1270"/>
                  </a:cubicBezTo>
                  <a:cubicBezTo>
                    <a:pt x="177251" y="0"/>
                    <a:pt x="135391" y="1270"/>
                    <a:pt x="92180" y="1270"/>
                  </a:cubicBezTo>
                  <a:cubicBezTo>
                    <a:pt x="6247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0142"/>
                    <a:pt x="16510" y="147622"/>
                    <a:pt x="17780" y="194268"/>
                  </a:cubicBezTo>
                  <a:cubicBezTo>
                    <a:pt x="19050" y="241747"/>
                    <a:pt x="17780" y="289227"/>
                    <a:pt x="16510" y="337539"/>
                  </a:cubicBezTo>
                  <a:cubicBezTo>
                    <a:pt x="15240" y="386684"/>
                    <a:pt x="2540" y="902293"/>
                    <a:pt x="2540" y="951438"/>
                  </a:cubicBezTo>
                  <a:cubicBezTo>
                    <a:pt x="2540" y="999750"/>
                    <a:pt x="1270" y="1048063"/>
                    <a:pt x="0" y="1096375"/>
                  </a:cubicBezTo>
                  <a:cubicBezTo>
                    <a:pt x="0" y="1110195"/>
                    <a:pt x="3810" y="1120355"/>
                    <a:pt x="15240" y="1125435"/>
                  </a:cubicBezTo>
                  <a:cubicBezTo>
                    <a:pt x="22860" y="1129245"/>
                    <a:pt x="31750" y="1131785"/>
                    <a:pt x="40640" y="1133055"/>
                  </a:cubicBezTo>
                  <a:cubicBezTo>
                    <a:pt x="90830" y="1138135"/>
                    <a:pt x="142142" y="1141945"/>
                    <a:pt x="193454" y="1147025"/>
                  </a:cubicBezTo>
                  <a:cubicBezTo>
                    <a:pt x="221811" y="1149565"/>
                    <a:pt x="250168" y="1154645"/>
                    <a:pt x="278525" y="1155915"/>
                  </a:cubicBezTo>
                  <a:cubicBezTo>
                    <a:pt x="325786" y="1158455"/>
                    <a:pt x="852413" y="1159725"/>
                    <a:pt x="899674" y="1160995"/>
                  </a:cubicBezTo>
                  <a:cubicBezTo>
                    <a:pt x="906426" y="1160995"/>
                    <a:pt x="913177" y="1160995"/>
                    <a:pt x="919929" y="1160995"/>
                  </a:cubicBezTo>
                  <a:cubicBezTo>
                    <a:pt x="952337" y="1160995"/>
                    <a:pt x="986095" y="1159725"/>
                    <a:pt x="1018502" y="1159725"/>
                  </a:cubicBezTo>
                  <a:cubicBezTo>
                    <a:pt x="1056311" y="1159725"/>
                    <a:pt x="1092770" y="1160995"/>
                    <a:pt x="1130579" y="1160995"/>
                  </a:cubicBezTo>
                  <a:cubicBezTo>
                    <a:pt x="1185943" y="1160995"/>
                    <a:pt x="1242656" y="1160995"/>
                    <a:pt x="1298020" y="1160995"/>
                  </a:cubicBezTo>
                  <a:cubicBezTo>
                    <a:pt x="1349332" y="1160995"/>
                    <a:pt x="1400644" y="1162265"/>
                    <a:pt x="1451957" y="1163535"/>
                  </a:cubicBezTo>
                  <a:cubicBezTo>
                    <a:pt x="1474912" y="1163535"/>
                    <a:pt x="1499218" y="1164805"/>
                    <a:pt x="1522173" y="1164805"/>
                  </a:cubicBezTo>
                  <a:cubicBezTo>
                    <a:pt x="1596441" y="1163535"/>
                    <a:pt x="1669359" y="1157185"/>
                    <a:pt x="1743244" y="1157185"/>
                  </a:cubicBezTo>
                  <a:cubicBezTo>
                    <a:pt x="1747054" y="1157185"/>
                    <a:pt x="1752134" y="1154645"/>
                    <a:pt x="1755944" y="1152105"/>
                  </a:cubicBezTo>
                  <a:cubicBezTo>
                    <a:pt x="1761024" y="1148295"/>
                    <a:pt x="1763564" y="1141945"/>
                    <a:pt x="1766104" y="1139405"/>
                  </a:cubicBezTo>
                  <a:cubicBezTo>
                    <a:pt x="1767374" y="1090544"/>
                    <a:pt x="1768644" y="1055559"/>
                    <a:pt x="1769914" y="1020574"/>
                  </a:cubicBezTo>
                  <a:cubicBezTo>
                    <a:pt x="1771184" y="966431"/>
                    <a:pt x="1781344" y="446658"/>
                    <a:pt x="1782614" y="392515"/>
                  </a:cubicBezTo>
                  <a:cubicBezTo>
                    <a:pt x="1782614" y="360029"/>
                    <a:pt x="1783884" y="327543"/>
                    <a:pt x="1785154" y="295057"/>
                  </a:cubicBezTo>
                  <a:cubicBezTo>
                    <a:pt x="1786424" y="260073"/>
                    <a:pt x="1787694" y="225088"/>
                    <a:pt x="1790234" y="190103"/>
                  </a:cubicBezTo>
                  <a:cubicBezTo>
                    <a:pt x="1791504" y="169279"/>
                    <a:pt x="1791504" y="147622"/>
                    <a:pt x="1796584" y="126797"/>
                  </a:cubicBezTo>
                  <a:cubicBezTo>
                    <a:pt x="1801664" y="101808"/>
                    <a:pt x="1804204" y="77652"/>
                    <a:pt x="1802934" y="44450"/>
                  </a:cubicBezTo>
                  <a:cubicBezTo>
                    <a:pt x="1802934" y="38100"/>
                    <a:pt x="1799124" y="30480"/>
                    <a:pt x="1792774" y="27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9" name="Group 49"/>
          <p:cNvGrpSpPr/>
          <p:nvPr/>
        </p:nvGrpSpPr>
        <p:grpSpPr>
          <a:xfrm>
            <a:off x="7300516" y="2483511"/>
            <a:ext cx="2926847" cy="1694698"/>
            <a:chOff x="0" y="0"/>
            <a:chExt cx="1754253" cy="107400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Freeform 50"/>
            <p:cNvSpPr/>
            <p:nvPr/>
          </p:nvSpPr>
          <p:spPr>
            <a:xfrm>
              <a:off x="-3810" y="1270"/>
              <a:ext cx="1759333" cy="1072737"/>
            </a:xfrm>
            <a:custGeom>
              <a:avLst/>
              <a:gdLst/>
              <a:ahLst/>
              <a:cxnLst/>
              <a:rect l="l" t="t" r="r" b="b"/>
              <a:pathLst>
                <a:path w="1759333" h="1072737">
                  <a:moveTo>
                    <a:pt x="1755523" y="899387"/>
                  </a:moveTo>
                  <a:cubicBezTo>
                    <a:pt x="1755523" y="854702"/>
                    <a:pt x="1759333" y="809260"/>
                    <a:pt x="1752983" y="764575"/>
                  </a:cubicBezTo>
                  <a:cubicBezTo>
                    <a:pt x="1745363" y="735038"/>
                    <a:pt x="1733933" y="152621"/>
                    <a:pt x="1733933" y="123084"/>
                  </a:cubicBezTo>
                  <a:cubicBezTo>
                    <a:pt x="1731393" y="102635"/>
                    <a:pt x="1730123" y="81429"/>
                    <a:pt x="1727583" y="54610"/>
                  </a:cubicBezTo>
                  <a:cubicBezTo>
                    <a:pt x="1727583" y="44450"/>
                    <a:pt x="1726313" y="34290"/>
                    <a:pt x="1725043" y="21590"/>
                  </a:cubicBezTo>
                  <a:cubicBezTo>
                    <a:pt x="1714883" y="19050"/>
                    <a:pt x="1705993" y="17780"/>
                    <a:pt x="1695833" y="16510"/>
                  </a:cubicBezTo>
                  <a:cubicBezTo>
                    <a:pt x="1688054" y="15240"/>
                    <a:pt x="1680213" y="16510"/>
                    <a:pt x="1673680" y="16510"/>
                  </a:cubicBezTo>
                  <a:cubicBezTo>
                    <a:pt x="1641011" y="13970"/>
                    <a:pt x="1608343" y="8890"/>
                    <a:pt x="1575675" y="7620"/>
                  </a:cubicBezTo>
                  <a:cubicBezTo>
                    <a:pt x="1514259" y="5080"/>
                    <a:pt x="1451536" y="3810"/>
                    <a:pt x="1390119" y="2540"/>
                  </a:cubicBezTo>
                  <a:cubicBezTo>
                    <a:pt x="1367905" y="2540"/>
                    <a:pt x="1344384" y="0"/>
                    <a:pt x="1322169" y="0"/>
                  </a:cubicBezTo>
                  <a:cubicBezTo>
                    <a:pt x="1268593" y="0"/>
                    <a:pt x="1216324" y="1270"/>
                    <a:pt x="1162748" y="1270"/>
                  </a:cubicBezTo>
                  <a:cubicBezTo>
                    <a:pt x="1131387" y="1270"/>
                    <a:pt x="1100025" y="3810"/>
                    <a:pt x="1067357" y="3810"/>
                  </a:cubicBezTo>
                  <a:cubicBezTo>
                    <a:pt x="1034689" y="5080"/>
                    <a:pt x="442740" y="7620"/>
                    <a:pt x="410072" y="7620"/>
                  </a:cubicBezTo>
                  <a:cubicBezTo>
                    <a:pt x="383937" y="7620"/>
                    <a:pt x="357803" y="6350"/>
                    <a:pt x="331668" y="7620"/>
                  </a:cubicBezTo>
                  <a:cubicBezTo>
                    <a:pt x="308147" y="8890"/>
                    <a:pt x="283319" y="11430"/>
                    <a:pt x="259798" y="12700"/>
                  </a:cubicBezTo>
                  <a:cubicBezTo>
                    <a:pt x="234970" y="15240"/>
                    <a:pt x="210142" y="16510"/>
                    <a:pt x="186621" y="19050"/>
                  </a:cubicBezTo>
                  <a:cubicBezTo>
                    <a:pt x="151339" y="21590"/>
                    <a:pt x="114751" y="24130"/>
                    <a:pt x="79469" y="27940"/>
                  </a:cubicBezTo>
                  <a:cubicBezTo>
                    <a:pt x="5856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825"/>
                    <a:pt x="10160" y="88245"/>
                    <a:pt x="8890" y="104907"/>
                  </a:cubicBezTo>
                  <a:cubicBezTo>
                    <a:pt x="7620" y="114753"/>
                    <a:pt x="8890" y="125356"/>
                    <a:pt x="7620" y="135202"/>
                  </a:cubicBezTo>
                  <a:cubicBezTo>
                    <a:pt x="0" y="185188"/>
                    <a:pt x="5080" y="803958"/>
                    <a:pt x="7620" y="854702"/>
                  </a:cubicBezTo>
                  <a:cubicBezTo>
                    <a:pt x="6350" y="894843"/>
                    <a:pt x="11430" y="934226"/>
                    <a:pt x="11430" y="974366"/>
                  </a:cubicBezTo>
                  <a:cubicBezTo>
                    <a:pt x="11430" y="993301"/>
                    <a:pt x="15240" y="1012992"/>
                    <a:pt x="7620" y="1042257"/>
                  </a:cubicBezTo>
                  <a:cubicBezTo>
                    <a:pt x="5080" y="1051147"/>
                    <a:pt x="10160" y="1057497"/>
                    <a:pt x="19050" y="1058767"/>
                  </a:cubicBezTo>
                  <a:cubicBezTo>
                    <a:pt x="29210" y="1060037"/>
                    <a:pt x="38100" y="1060037"/>
                    <a:pt x="48260" y="1060037"/>
                  </a:cubicBezTo>
                  <a:cubicBezTo>
                    <a:pt x="89923" y="1061307"/>
                    <a:pt x="131738" y="1061307"/>
                    <a:pt x="174860" y="1062577"/>
                  </a:cubicBezTo>
                  <a:cubicBezTo>
                    <a:pt x="198381" y="1063847"/>
                    <a:pt x="221903" y="1065117"/>
                    <a:pt x="244117" y="1066387"/>
                  </a:cubicBezTo>
                  <a:cubicBezTo>
                    <a:pt x="283319" y="1067657"/>
                    <a:pt x="321214" y="1067657"/>
                    <a:pt x="360416" y="1068927"/>
                  </a:cubicBezTo>
                  <a:cubicBezTo>
                    <a:pt x="376097" y="1068927"/>
                    <a:pt x="390471" y="1068927"/>
                    <a:pt x="406152" y="1067657"/>
                  </a:cubicBezTo>
                  <a:cubicBezTo>
                    <a:pt x="412685" y="1067657"/>
                    <a:pt x="420526" y="1066387"/>
                    <a:pt x="427059" y="1066387"/>
                  </a:cubicBezTo>
                  <a:cubicBezTo>
                    <a:pt x="453194" y="1067657"/>
                    <a:pt x="975886" y="1058767"/>
                    <a:pt x="1002020" y="1060037"/>
                  </a:cubicBezTo>
                  <a:cubicBezTo>
                    <a:pt x="1038609" y="1061307"/>
                    <a:pt x="1139227" y="1061307"/>
                    <a:pt x="1175815" y="1061307"/>
                  </a:cubicBezTo>
                  <a:cubicBezTo>
                    <a:pt x="1190190" y="1061307"/>
                    <a:pt x="1203257" y="1060037"/>
                    <a:pt x="1217631" y="1060037"/>
                  </a:cubicBezTo>
                  <a:cubicBezTo>
                    <a:pt x="1241152" y="1061307"/>
                    <a:pt x="1264673" y="1062577"/>
                    <a:pt x="1288194" y="1063847"/>
                  </a:cubicBezTo>
                  <a:cubicBezTo>
                    <a:pt x="1339157" y="1066387"/>
                    <a:pt x="1388812" y="1063847"/>
                    <a:pt x="1439775" y="1067657"/>
                  </a:cubicBezTo>
                  <a:cubicBezTo>
                    <a:pt x="1524712" y="1072737"/>
                    <a:pt x="1610957" y="1066387"/>
                    <a:pt x="1695833" y="1071467"/>
                  </a:cubicBezTo>
                  <a:cubicBezTo>
                    <a:pt x="1716153" y="1072737"/>
                    <a:pt x="1736473" y="1071467"/>
                    <a:pt x="1759333" y="1071467"/>
                  </a:cubicBezTo>
                  <a:cubicBezTo>
                    <a:pt x="1759333" y="1047337"/>
                    <a:pt x="1759333" y="1034637"/>
                    <a:pt x="1759333" y="1013750"/>
                  </a:cubicBezTo>
                  <a:cubicBezTo>
                    <a:pt x="1758063" y="975124"/>
                    <a:pt x="1755523" y="938770"/>
                    <a:pt x="1755523" y="8993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1" name="Freeform 51"/>
          <p:cNvSpPr/>
          <p:nvPr/>
        </p:nvSpPr>
        <p:spPr>
          <a:xfrm>
            <a:off x="505962" y="4474521"/>
            <a:ext cx="536408" cy="598427"/>
          </a:xfrm>
          <a:custGeom>
            <a:avLst/>
            <a:gdLst/>
            <a:ahLst/>
            <a:cxnLst/>
            <a:rect l="l" t="t" r="r" b="b"/>
            <a:pathLst>
              <a:path w="917373" h="1023438">
                <a:moveTo>
                  <a:pt x="0" y="0"/>
                </a:moveTo>
                <a:lnTo>
                  <a:pt x="917373" y="0"/>
                </a:lnTo>
                <a:lnTo>
                  <a:pt x="917373" y="1023438"/>
                </a:lnTo>
                <a:lnTo>
                  <a:pt x="0" y="102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7459292" y="2488087"/>
            <a:ext cx="451107" cy="451107"/>
          </a:xfrm>
          <a:custGeom>
            <a:avLst/>
            <a:gdLst/>
            <a:ahLst/>
            <a:cxnLst/>
            <a:rect l="l" t="t" r="r" b="b"/>
            <a:pathLst>
              <a:path w="771489" h="771489">
                <a:moveTo>
                  <a:pt x="0" y="0"/>
                </a:moveTo>
                <a:lnTo>
                  <a:pt x="771489" y="0"/>
                </a:lnTo>
                <a:lnTo>
                  <a:pt x="771489" y="771489"/>
                </a:lnTo>
                <a:lnTo>
                  <a:pt x="0" y="771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17315" y="2458548"/>
            <a:ext cx="510185" cy="510185"/>
          </a:xfrm>
          <a:custGeom>
            <a:avLst/>
            <a:gdLst/>
            <a:ahLst/>
            <a:cxnLst/>
            <a:rect l="l" t="t" r="r" b="b"/>
            <a:pathLst>
              <a:path w="872526" h="872526">
                <a:moveTo>
                  <a:pt x="0" y="0"/>
                </a:moveTo>
                <a:lnTo>
                  <a:pt x="872526" y="0"/>
                </a:lnTo>
                <a:lnTo>
                  <a:pt x="872526" y="872526"/>
                </a:lnTo>
                <a:lnTo>
                  <a:pt x="0" y="872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55"/>
          <p:cNvGrpSpPr/>
          <p:nvPr/>
        </p:nvGrpSpPr>
        <p:grpSpPr>
          <a:xfrm>
            <a:off x="3692565" y="5296435"/>
            <a:ext cx="135951" cy="135951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7294159" y="4620856"/>
            <a:ext cx="2934182" cy="1963404"/>
            <a:chOff x="0" y="0"/>
            <a:chExt cx="1764018" cy="12304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Freeform 58"/>
            <p:cNvSpPr/>
            <p:nvPr/>
          </p:nvSpPr>
          <p:spPr>
            <a:xfrm>
              <a:off x="0" y="-3810"/>
              <a:ext cx="1767828" cy="1235553"/>
            </a:xfrm>
            <a:custGeom>
              <a:avLst/>
              <a:gdLst/>
              <a:ahLst/>
              <a:cxnLst/>
              <a:rect l="l" t="t" r="r" b="b"/>
              <a:pathLst>
                <a:path w="1767828" h="1235553">
                  <a:moveTo>
                    <a:pt x="1755128" y="38100"/>
                  </a:moveTo>
                  <a:cubicBezTo>
                    <a:pt x="1753858" y="34290"/>
                    <a:pt x="1753858" y="30480"/>
                    <a:pt x="1753858" y="25400"/>
                  </a:cubicBezTo>
                  <a:cubicBezTo>
                    <a:pt x="1753858" y="11430"/>
                    <a:pt x="1750048" y="6350"/>
                    <a:pt x="1736078" y="5080"/>
                  </a:cubicBezTo>
                  <a:cubicBezTo>
                    <a:pt x="1706131" y="3810"/>
                    <a:pt x="1673715" y="0"/>
                    <a:pt x="1642650" y="5080"/>
                  </a:cubicBezTo>
                  <a:cubicBezTo>
                    <a:pt x="1584571" y="12700"/>
                    <a:pt x="1527843" y="13970"/>
                    <a:pt x="1469764" y="13970"/>
                  </a:cubicBezTo>
                  <a:cubicBezTo>
                    <a:pt x="1381970" y="13970"/>
                    <a:pt x="1295527" y="10160"/>
                    <a:pt x="1207733" y="8890"/>
                  </a:cubicBezTo>
                  <a:cubicBezTo>
                    <a:pt x="1164512" y="7620"/>
                    <a:pt x="1122641" y="7620"/>
                    <a:pt x="1079420" y="8890"/>
                  </a:cubicBezTo>
                  <a:cubicBezTo>
                    <a:pt x="1032146" y="8890"/>
                    <a:pt x="986223" y="11430"/>
                    <a:pt x="938950" y="12700"/>
                  </a:cubicBezTo>
                  <a:cubicBezTo>
                    <a:pt x="903832" y="13970"/>
                    <a:pt x="870065" y="12700"/>
                    <a:pt x="834948" y="16510"/>
                  </a:cubicBezTo>
                  <a:cubicBezTo>
                    <a:pt x="799831" y="20320"/>
                    <a:pt x="647205" y="20320"/>
                    <a:pt x="612087" y="19050"/>
                  </a:cubicBezTo>
                  <a:cubicBezTo>
                    <a:pt x="590476" y="17780"/>
                    <a:pt x="520241" y="21590"/>
                    <a:pt x="498631" y="21590"/>
                  </a:cubicBezTo>
                  <a:cubicBezTo>
                    <a:pt x="470267" y="21590"/>
                    <a:pt x="440552" y="22860"/>
                    <a:pt x="412188" y="21590"/>
                  </a:cubicBezTo>
                  <a:cubicBezTo>
                    <a:pt x="378421" y="20320"/>
                    <a:pt x="344654" y="19050"/>
                    <a:pt x="310887" y="25400"/>
                  </a:cubicBezTo>
                  <a:cubicBezTo>
                    <a:pt x="277121" y="31750"/>
                    <a:pt x="243354" y="31750"/>
                    <a:pt x="209587" y="29210"/>
                  </a:cubicBezTo>
                  <a:cubicBezTo>
                    <a:pt x="174469" y="26670"/>
                    <a:pt x="140703" y="25400"/>
                    <a:pt x="105585" y="24130"/>
                  </a:cubicBezTo>
                  <a:cubicBezTo>
                    <a:pt x="83974" y="21590"/>
                    <a:pt x="610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86319"/>
                    <a:pt x="3810" y="141008"/>
                    <a:pt x="2540" y="184041"/>
                  </a:cubicBezTo>
                  <a:cubicBezTo>
                    <a:pt x="1270" y="214523"/>
                    <a:pt x="2540" y="244108"/>
                    <a:pt x="2540" y="274590"/>
                  </a:cubicBezTo>
                  <a:cubicBezTo>
                    <a:pt x="3810" y="302382"/>
                    <a:pt x="5080" y="330174"/>
                    <a:pt x="6350" y="357967"/>
                  </a:cubicBezTo>
                  <a:cubicBezTo>
                    <a:pt x="7620" y="384862"/>
                    <a:pt x="6350" y="411758"/>
                    <a:pt x="7620" y="438654"/>
                  </a:cubicBezTo>
                  <a:cubicBezTo>
                    <a:pt x="8890" y="479894"/>
                    <a:pt x="10160" y="521134"/>
                    <a:pt x="11430" y="562374"/>
                  </a:cubicBezTo>
                  <a:cubicBezTo>
                    <a:pt x="11430" y="577615"/>
                    <a:pt x="11430" y="1167529"/>
                    <a:pt x="11430" y="1182770"/>
                  </a:cubicBezTo>
                  <a:cubicBezTo>
                    <a:pt x="11430" y="1199993"/>
                    <a:pt x="15240" y="1203803"/>
                    <a:pt x="31750" y="1207613"/>
                  </a:cubicBezTo>
                  <a:cubicBezTo>
                    <a:pt x="43180" y="1210153"/>
                    <a:pt x="54610" y="1212693"/>
                    <a:pt x="66416" y="1213963"/>
                  </a:cubicBezTo>
                  <a:cubicBezTo>
                    <a:pt x="121793" y="1215233"/>
                    <a:pt x="177171" y="1216503"/>
                    <a:pt x="232548" y="1216503"/>
                  </a:cubicBezTo>
                  <a:cubicBezTo>
                    <a:pt x="244704" y="1216503"/>
                    <a:pt x="256861" y="1216503"/>
                    <a:pt x="269017" y="1216503"/>
                  </a:cubicBezTo>
                  <a:cubicBezTo>
                    <a:pt x="308186" y="1217773"/>
                    <a:pt x="346005" y="1221583"/>
                    <a:pt x="385174" y="1219043"/>
                  </a:cubicBezTo>
                  <a:cubicBezTo>
                    <a:pt x="427045" y="1216503"/>
                    <a:pt x="470267" y="1217773"/>
                    <a:pt x="512137" y="1219043"/>
                  </a:cubicBezTo>
                  <a:cubicBezTo>
                    <a:pt x="562112" y="1220313"/>
                    <a:pt x="779571" y="1220313"/>
                    <a:pt x="829545" y="1220313"/>
                  </a:cubicBezTo>
                  <a:cubicBezTo>
                    <a:pt x="871416" y="1221583"/>
                    <a:pt x="913287" y="1220313"/>
                    <a:pt x="955158" y="1221583"/>
                  </a:cubicBezTo>
                  <a:cubicBezTo>
                    <a:pt x="986223" y="1221583"/>
                    <a:pt x="1017289" y="1224123"/>
                    <a:pt x="1048354" y="1222853"/>
                  </a:cubicBezTo>
                  <a:cubicBezTo>
                    <a:pt x="1113187" y="1222853"/>
                    <a:pt x="1178019" y="1220313"/>
                    <a:pt x="1242851" y="1221583"/>
                  </a:cubicBezTo>
                  <a:cubicBezTo>
                    <a:pt x="1341450" y="1222853"/>
                    <a:pt x="1440049" y="1226663"/>
                    <a:pt x="1538648" y="1229203"/>
                  </a:cubicBezTo>
                  <a:cubicBezTo>
                    <a:pt x="1571064" y="1230473"/>
                    <a:pt x="1603480" y="1229203"/>
                    <a:pt x="1635897" y="1227933"/>
                  </a:cubicBezTo>
                  <a:cubicBezTo>
                    <a:pt x="1664261" y="1226663"/>
                    <a:pt x="1692625" y="1226663"/>
                    <a:pt x="1719568" y="1233013"/>
                  </a:cubicBezTo>
                  <a:cubicBezTo>
                    <a:pt x="1732268" y="1235553"/>
                    <a:pt x="1741158" y="1229203"/>
                    <a:pt x="1742428" y="1215233"/>
                  </a:cubicBezTo>
                  <a:cubicBezTo>
                    <a:pt x="1743698" y="1199993"/>
                    <a:pt x="1744968" y="1184753"/>
                    <a:pt x="1744968" y="1172908"/>
                  </a:cubicBezTo>
                  <a:cubicBezTo>
                    <a:pt x="1747508" y="1142426"/>
                    <a:pt x="1750048" y="537272"/>
                    <a:pt x="1752588" y="506790"/>
                  </a:cubicBezTo>
                  <a:cubicBezTo>
                    <a:pt x="1753858" y="495135"/>
                    <a:pt x="1753858" y="483480"/>
                    <a:pt x="1753858" y="472722"/>
                  </a:cubicBezTo>
                  <a:cubicBezTo>
                    <a:pt x="1755128" y="442240"/>
                    <a:pt x="1756398" y="411758"/>
                    <a:pt x="1757668" y="380380"/>
                  </a:cubicBezTo>
                  <a:cubicBezTo>
                    <a:pt x="1758938" y="344519"/>
                    <a:pt x="1758938" y="309554"/>
                    <a:pt x="1758938" y="273693"/>
                  </a:cubicBezTo>
                  <a:cubicBezTo>
                    <a:pt x="1758938" y="262038"/>
                    <a:pt x="1760208" y="250384"/>
                    <a:pt x="1760208" y="239625"/>
                  </a:cubicBezTo>
                  <a:cubicBezTo>
                    <a:pt x="1760208" y="210040"/>
                    <a:pt x="1758938" y="181351"/>
                    <a:pt x="1760208" y="151766"/>
                  </a:cubicBezTo>
                  <a:cubicBezTo>
                    <a:pt x="1764018" y="121284"/>
                    <a:pt x="1767828" y="78251"/>
                    <a:pt x="1755128" y="381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9" name="Freeform 59"/>
          <p:cNvSpPr/>
          <p:nvPr/>
        </p:nvSpPr>
        <p:spPr>
          <a:xfrm>
            <a:off x="6554321" y="2248881"/>
            <a:ext cx="536408" cy="598427"/>
          </a:xfrm>
          <a:custGeom>
            <a:avLst/>
            <a:gdLst/>
            <a:ahLst/>
            <a:cxnLst/>
            <a:rect l="l" t="t" r="r" b="b"/>
            <a:pathLst>
              <a:path w="917373" h="1023438">
                <a:moveTo>
                  <a:pt x="0" y="0"/>
                </a:moveTo>
                <a:lnTo>
                  <a:pt x="917373" y="0"/>
                </a:lnTo>
                <a:lnTo>
                  <a:pt x="917373" y="1023439"/>
                </a:lnTo>
                <a:lnTo>
                  <a:pt x="0" y="1023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828516" y="4297714"/>
            <a:ext cx="2894454" cy="2406015"/>
          </a:xfrm>
          <a:custGeom>
            <a:avLst/>
            <a:gdLst/>
            <a:ahLst/>
            <a:cxnLst/>
            <a:rect l="l" t="t" r="r" b="b"/>
            <a:pathLst>
              <a:path w="4950135" h="4114800">
                <a:moveTo>
                  <a:pt x="0" y="0"/>
                </a:moveTo>
                <a:lnTo>
                  <a:pt x="4950135" y="0"/>
                </a:lnTo>
                <a:lnTo>
                  <a:pt x="4950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-106789" y="6369050"/>
            <a:ext cx="1339804" cy="1282989"/>
          </a:xfrm>
          <a:custGeom>
            <a:avLst/>
            <a:gdLst/>
            <a:ahLst/>
            <a:cxnLst/>
            <a:rect l="l" t="t" r="r" b="b"/>
            <a:pathLst>
              <a:path w="1731831" h="1612177">
                <a:moveTo>
                  <a:pt x="0" y="0"/>
                </a:moveTo>
                <a:lnTo>
                  <a:pt x="1731831" y="0"/>
                </a:lnTo>
                <a:lnTo>
                  <a:pt x="1731831" y="1612177"/>
                </a:lnTo>
                <a:lnTo>
                  <a:pt x="0" y="16121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1434405" y="2500220"/>
            <a:ext cx="99148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30"/>
              </a:lnSpc>
            </a:pPr>
            <a:r>
              <a:rPr lang="en-US" sz="1754" b="1" u="sng" dirty="0" err="1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</a:t>
            </a:r>
            <a:r>
              <a:rPr lang="en-US" sz="1754" b="1" u="sng" dirty="0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 2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919404" y="2500220"/>
            <a:ext cx="99148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30"/>
              </a:lnSpc>
            </a:pPr>
            <a:r>
              <a:rPr lang="en-US" sz="1754" b="1" u="sng" dirty="0" err="1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</a:t>
            </a:r>
            <a:r>
              <a:rPr lang="en-US" sz="1754" b="1" u="sng" dirty="0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 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440665" y="2596682"/>
            <a:ext cx="99148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30"/>
              </a:lnSpc>
            </a:pPr>
            <a:r>
              <a:rPr lang="en-US" sz="1754" b="1" u="sng" dirty="0" err="1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</a:t>
            </a:r>
            <a:r>
              <a:rPr lang="en-US" sz="1754" b="1" u="sng" dirty="0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 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735160" y="4724526"/>
            <a:ext cx="99148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30"/>
              </a:lnSpc>
            </a:pPr>
            <a:r>
              <a:rPr lang="en-US" sz="1754" b="1" u="sng" dirty="0" err="1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</a:t>
            </a:r>
            <a:r>
              <a:rPr lang="en-US" sz="1754" b="1" u="sng" dirty="0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 5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551434" y="4724526"/>
            <a:ext cx="99148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30"/>
              </a:lnSpc>
            </a:pPr>
            <a:r>
              <a:rPr lang="en-US" sz="1754" b="1" u="sng" dirty="0" err="1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Thứ</a:t>
            </a:r>
            <a:r>
              <a:rPr lang="en-US" sz="1754" b="1" u="sng" dirty="0">
                <a:solidFill>
                  <a:srgbClr val="29A877"/>
                </a:solidFill>
                <a:latin typeface="Sedgwick Ave"/>
                <a:ea typeface="Sedgwick Ave"/>
                <a:cs typeface="Sedgwick Ave"/>
                <a:sym typeface="Sedgwick Ave"/>
              </a:rPr>
              <a:t> 6</a:t>
            </a:r>
          </a:p>
        </p:txBody>
      </p:sp>
      <p:sp>
        <p:nvSpPr>
          <p:cNvPr id="69" name="TextBox 21"/>
          <p:cNvSpPr txBox="1"/>
          <p:nvPr/>
        </p:nvSpPr>
        <p:spPr>
          <a:xfrm>
            <a:off x="2274582" y="359008"/>
            <a:ext cx="6549420" cy="65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spc="117" dirty="0">
                <a:solidFill>
                  <a:srgbClr val="00B050"/>
                </a:solidFill>
                <a:latin typeface="Yeseva One"/>
                <a:ea typeface="Yeseva One"/>
                <a:cs typeface="Yeseva One"/>
                <a:sym typeface="Yeseva One"/>
              </a:rPr>
              <a:t>CHỦ ĐỀ GIAO THÔNG</a:t>
            </a:r>
          </a:p>
        </p:txBody>
      </p:sp>
      <p:sp>
        <p:nvSpPr>
          <p:cNvPr id="70" name="TextBox 35"/>
          <p:cNvSpPr txBox="1"/>
          <p:nvPr/>
        </p:nvSpPr>
        <p:spPr>
          <a:xfrm>
            <a:off x="2252899" y="1021411"/>
            <a:ext cx="693383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KẾ HOẠCH </a:t>
            </a:r>
            <a:r>
              <a:rPr lang="en-US" sz="2400" b="1" spc="62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TUẦN </a:t>
            </a:r>
            <a:r>
              <a:rPr lang="en-US" sz="2400" b="1" spc="62" dirty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3</a:t>
            </a:r>
            <a:r>
              <a:rPr lang="en-US" sz="2400" b="1" spc="62" smtClean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 </a:t>
            </a:r>
            <a:r>
              <a:rPr lang="en-US" sz="2400" b="1" spc="62" dirty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( </a:t>
            </a:r>
            <a:r>
              <a:rPr lang="en-US" sz="2400" b="1" spc="62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TỪ </a:t>
            </a:r>
            <a:r>
              <a:rPr lang="en-US" sz="2400" b="1" spc="62" smtClean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07</a:t>
            </a:r>
            <a:r>
              <a:rPr lang="en-US" sz="2400" b="1" spc="62" smtClean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/04 </a:t>
            </a:r>
            <a:r>
              <a:rPr lang="en-US" sz="2400" b="1" spc="62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ĐẾN </a:t>
            </a:r>
            <a:r>
              <a:rPr lang="en-US" sz="2400" b="1" spc="62" smtClean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11/04/2025</a:t>
            </a:r>
            <a:r>
              <a:rPr lang="en-US" sz="2400" b="1" spc="62" dirty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)</a:t>
            </a:r>
          </a:p>
        </p:txBody>
      </p:sp>
      <p:sp>
        <p:nvSpPr>
          <p:cNvPr id="71" name="TextBox 37"/>
          <p:cNvSpPr txBox="1"/>
          <p:nvPr/>
        </p:nvSpPr>
        <p:spPr>
          <a:xfrm>
            <a:off x="3567168" y="1464895"/>
            <a:ext cx="471028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00B050"/>
                </a:solidFill>
                <a:latin typeface="Arsenal Bold"/>
                <a:ea typeface="Arsenal Bold"/>
                <a:cs typeface="Arsenal Bold"/>
                <a:sym typeface="Arsenal Bold"/>
              </a:rPr>
              <a:t>ĐỘ TUỔI MẪU GIÁO 5 TUỔI</a:t>
            </a:r>
          </a:p>
        </p:txBody>
      </p:sp>
      <p:sp>
        <p:nvSpPr>
          <p:cNvPr id="72" name="Freeform 54"/>
          <p:cNvSpPr/>
          <p:nvPr/>
        </p:nvSpPr>
        <p:spPr>
          <a:xfrm rot="754029">
            <a:off x="9289581" y="6261732"/>
            <a:ext cx="1244026" cy="1173484"/>
          </a:xfrm>
          <a:custGeom>
            <a:avLst/>
            <a:gdLst/>
            <a:ahLst/>
            <a:cxnLst/>
            <a:rect l="l" t="t" r="r" b="b"/>
            <a:pathLst>
              <a:path w="888553" h="870782">
                <a:moveTo>
                  <a:pt x="0" y="0"/>
                </a:moveTo>
                <a:lnTo>
                  <a:pt x="888553" y="0"/>
                </a:lnTo>
                <a:lnTo>
                  <a:pt x="888553" y="870782"/>
                </a:lnTo>
                <a:lnTo>
                  <a:pt x="0" y="8707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3" name="TextBox 20"/>
          <p:cNvSpPr txBox="1"/>
          <p:nvPr/>
        </p:nvSpPr>
        <p:spPr>
          <a:xfrm>
            <a:off x="531242" y="2776685"/>
            <a:ext cx="27969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PTCKNXH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Luật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an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toàn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giao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thông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74" name="TextBox 20"/>
          <p:cNvSpPr txBox="1"/>
          <p:nvPr/>
        </p:nvSpPr>
        <p:spPr>
          <a:xfrm>
            <a:off x="4179477" y="2858856"/>
            <a:ext cx="27969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PTNN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chữ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g,y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75" name="TextBox 20"/>
          <p:cNvSpPr txBox="1"/>
          <p:nvPr/>
        </p:nvSpPr>
        <p:spPr>
          <a:xfrm>
            <a:off x="7400179" y="2935387"/>
            <a:ext cx="27969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PTTC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Bật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qua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vật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cản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15-20cm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76" name="TextBox 20"/>
          <p:cNvSpPr txBox="1"/>
          <p:nvPr/>
        </p:nvSpPr>
        <p:spPr>
          <a:xfrm>
            <a:off x="738254" y="5166097"/>
            <a:ext cx="27969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PTNT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Khám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phá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xe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đạp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77" name="TextBox 20"/>
          <p:cNvSpPr txBox="1"/>
          <p:nvPr/>
        </p:nvSpPr>
        <p:spPr>
          <a:xfrm>
            <a:off x="7432516" y="5120040"/>
            <a:ext cx="27969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LV: PTNN</a:t>
            </a:r>
          </a:p>
          <a:p>
            <a:pPr>
              <a:lnSpc>
                <a:spcPts val="4200"/>
              </a:lnSpc>
            </a:pP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Đóng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kịch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 “Qua </a:t>
            </a:r>
            <a:r>
              <a:rPr lang="en-US" sz="2000" b="1" dirty="0" err="1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đường</a:t>
            </a:r>
            <a:r>
              <a:rPr lang="en-US" sz="2000" b="1" dirty="0" smtClean="0">
                <a:solidFill>
                  <a:srgbClr val="6B452F"/>
                </a:solidFill>
                <a:latin typeface="Candara" panose="020E0502030303020204" pitchFamily="34" charset="0"/>
                <a:ea typeface="Dancing Script Bold"/>
                <a:cs typeface="Dancing Script Bold"/>
                <a:sym typeface="Dancing Script Bold"/>
              </a:rPr>
              <a:t>”</a:t>
            </a:r>
            <a:endParaRPr lang="en-US" sz="2000" b="1" dirty="0">
              <a:solidFill>
                <a:srgbClr val="6B452F"/>
              </a:solidFill>
              <a:latin typeface="Candara" panose="020E0502030303020204" pitchFamily="34" charset="0"/>
              <a:ea typeface="Dancing Script Bold"/>
              <a:cs typeface="Dancing Script Bold"/>
              <a:sym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2067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256</Words>
  <Application>Microsoft Office PowerPoint</Application>
  <PresentationFormat>Custom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Dancing Script Bold</vt:lpstr>
      <vt:lpstr>Yeseva One</vt:lpstr>
      <vt:lpstr>Zenaida Ultra-Bold</vt:lpstr>
      <vt:lpstr>Arsenal Bold</vt:lpstr>
      <vt:lpstr>Corbel</vt:lpstr>
      <vt:lpstr>Sedgwick Ave</vt:lpstr>
      <vt:lpstr>Francois One</vt:lpstr>
      <vt:lpstr>Candara</vt:lpstr>
      <vt:lpstr>Basis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kem và Hồng Có chấm Tóm tắt Trình sắp xếp Đồ họa</dc:title>
  <cp:lastModifiedBy>Admin</cp:lastModifiedBy>
  <cp:revision>12</cp:revision>
  <dcterms:created xsi:type="dcterms:W3CDTF">2006-08-16T00:00:00Z</dcterms:created>
  <dcterms:modified xsi:type="dcterms:W3CDTF">2025-03-24T02:36:29Z</dcterms:modified>
  <dc:identifier>DAGaoRfiz1U</dc:identifier>
</cp:coreProperties>
</file>