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8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5.svg" ContentType="image/svg+xml"/>
  <Override PartName="/ppt/media/image47.svg" ContentType="image/svg+xml"/>
  <Override PartName="/ppt/media/image5.svg" ContentType="image/svg+xml"/>
  <Override PartName="/ppt/media/image54.svg" ContentType="image/svg+xml"/>
  <Override PartName="/ppt/media/image56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8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3"/>
    <p:sldId id="263" r:id="rId4"/>
    <p:sldId id="261" r:id="rId5"/>
    <p:sldId id="257" r:id="rId6"/>
  </p:sldIdLst>
  <p:sldSz cx="10693400" cy="7556500"/>
  <p:notesSz cx="6858000" cy="9144000"/>
  <p:embeddedFontLst>
    <p:embeddedFont>
      <p:font typeface="ABeeZee" panose="020B0604020202020204"/>
      <p:regular r:id="rId11"/>
    </p:embeddedFont>
    <p:embeddedFont>
      <p:font typeface="One Little Font" panose="020B0604020202020204"/>
      <p:regular r:id="rId12"/>
    </p:embeddedFont>
    <p:embeddedFont>
      <p:font typeface="Monkey" panose="020B0604020202020204"/>
      <p:regular r:id="rId13"/>
    </p:embeddedFont>
    <p:embeddedFont>
      <p:font typeface="Rubik Spray Paint" panose="020B0604020202020204"/>
      <p:regular r:id="rId14"/>
    </p:embeddedFont>
    <p:embeddedFont>
      <p:font typeface="One Little Font" panose="020B0604020202020204" charset="0"/>
      <p:regular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82" d="100"/>
          <a:sy n="82" d="100"/>
        </p:scale>
        <p:origin x="107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9.fntdata"/><Relationship Id="rId18" Type="http://schemas.openxmlformats.org/officeDocument/2006/relationships/font" Target="fonts/font8.fntdata"/><Relationship Id="rId17" Type="http://schemas.openxmlformats.org/officeDocument/2006/relationships/font" Target="fonts/font7.fntdata"/><Relationship Id="rId16" Type="http://schemas.openxmlformats.org/officeDocument/2006/relationships/font" Target="fonts/font6.fntdata"/><Relationship Id="rId15" Type="http://schemas.openxmlformats.org/officeDocument/2006/relationships/font" Target="fonts/font5.fntdata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1BCE9-6CCA-4BC1-864A-8C80C970DE8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3C9E6-1205-49F1-BDCA-288403979BB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3C9E6-1205-49F1-BDCA-288403979BB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30.svg"/><Relationship Id="rId17" Type="http://schemas.openxmlformats.org/officeDocument/2006/relationships/image" Target="../media/image29.png"/><Relationship Id="rId16" Type="http://schemas.openxmlformats.org/officeDocument/2006/relationships/image" Target="../media/image28.sv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image" Target="../media/image22.sv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svg"/><Relationship Id="rId8" Type="http://schemas.openxmlformats.org/officeDocument/2006/relationships/image" Target="../media/image38.png"/><Relationship Id="rId7" Type="http://schemas.openxmlformats.org/officeDocument/2006/relationships/image" Target="../media/image37.svg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52.png"/><Relationship Id="rId22" Type="http://schemas.openxmlformats.org/officeDocument/2006/relationships/image" Target="../media/image51.png"/><Relationship Id="rId21" Type="http://schemas.openxmlformats.org/officeDocument/2006/relationships/image" Target="../media/image50.png"/><Relationship Id="rId20" Type="http://schemas.openxmlformats.org/officeDocument/2006/relationships/image" Target="../media/image49.png"/><Relationship Id="rId2" Type="http://schemas.openxmlformats.org/officeDocument/2006/relationships/image" Target="../media/image32.png"/><Relationship Id="rId19" Type="http://schemas.openxmlformats.org/officeDocument/2006/relationships/image" Target="../media/image48.png"/><Relationship Id="rId18" Type="http://schemas.openxmlformats.org/officeDocument/2006/relationships/image" Target="../media/image47.svg"/><Relationship Id="rId17" Type="http://schemas.openxmlformats.org/officeDocument/2006/relationships/image" Target="../media/image46.png"/><Relationship Id="rId16" Type="http://schemas.openxmlformats.org/officeDocument/2006/relationships/image" Target="../media/image45.svg"/><Relationship Id="rId15" Type="http://schemas.openxmlformats.org/officeDocument/2006/relationships/image" Target="../media/image44.png"/><Relationship Id="rId14" Type="http://schemas.openxmlformats.org/officeDocument/2006/relationships/image" Target="../media/image43.png"/><Relationship Id="rId13" Type="http://schemas.openxmlformats.org/officeDocument/2006/relationships/image" Target="../media/image42.png"/><Relationship Id="rId12" Type="http://schemas.openxmlformats.org/officeDocument/2006/relationships/image" Target="../media/image12.png"/><Relationship Id="rId11" Type="http://schemas.openxmlformats.org/officeDocument/2006/relationships/image" Target="../media/image41.svg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svg"/><Relationship Id="rId8" Type="http://schemas.openxmlformats.org/officeDocument/2006/relationships/image" Target="../media/image60.png"/><Relationship Id="rId7" Type="http://schemas.openxmlformats.org/officeDocument/2006/relationships/image" Target="../media/image59.sv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8.svg"/><Relationship Id="rId15" Type="http://schemas.openxmlformats.org/officeDocument/2006/relationships/image" Target="../media/image67.png"/><Relationship Id="rId14" Type="http://schemas.openxmlformats.org/officeDocument/2006/relationships/image" Target="../media/image66.png"/><Relationship Id="rId13" Type="http://schemas.openxmlformats.org/officeDocument/2006/relationships/image" Target="../media/image65.svg"/><Relationship Id="rId12" Type="http://schemas.openxmlformats.org/officeDocument/2006/relationships/image" Target="../media/image64.png"/><Relationship Id="rId11" Type="http://schemas.openxmlformats.org/officeDocument/2006/relationships/image" Target="../media/image63.svg"/><Relationship Id="rId10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D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31900" y="1842287"/>
            <a:ext cx="2286000" cy="2148369"/>
          </a:xfrm>
          <a:custGeom>
            <a:avLst/>
            <a:gdLst/>
            <a:ahLst/>
            <a:cxnLst/>
            <a:rect l="l" t="t" r="r" b="b"/>
            <a:pathLst>
              <a:path w="2939311" h="2148369">
                <a:moveTo>
                  <a:pt x="0" y="0"/>
                </a:moveTo>
                <a:lnTo>
                  <a:pt x="2939312" y="0"/>
                </a:lnTo>
                <a:lnTo>
                  <a:pt x="2939312" y="2148369"/>
                </a:lnTo>
                <a:lnTo>
                  <a:pt x="0" y="21483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NN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Truyện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: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Kiến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con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đi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ô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tô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907165" y="1893893"/>
            <a:ext cx="2286000" cy="2148369"/>
          </a:xfrm>
          <a:custGeom>
            <a:avLst/>
            <a:gdLst/>
            <a:ahLst/>
            <a:cxnLst/>
            <a:rect l="l" t="t" r="r" b="b"/>
            <a:pathLst>
              <a:path w="2939311" h="2148369">
                <a:moveTo>
                  <a:pt x="0" y="0"/>
                </a:moveTo>
                <a:lnTo>
                  <a:pt x="2939311" y="0"/>
                </a:lnTo>
                <a:lnTo>
                  <a:pt x="2939311" y="2148369"/>
                </a:lnTo>
                <a:lnTo>
                  <a:pt x="0" y="21483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TM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Dạy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hát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: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Em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đi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qua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ngã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tư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đường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phố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19" y="4407201"/>
            <a:ext cx="1627483" cy="1340899"/>
          </a:xfrm>
          <a:custGeom>
            <a:avLst/>
            <a:gdLst/>
            <a:ahLst/>
            <a:cxnLst/>
            <a:rect l="l" t="t" r="r" b="b"/>
            <a:pathLst>
              <a:path w="1757400" h="1340899">
                <a:moveTo>
                  <a:pt x="0" y="0"/>
                </a:moveTo>
                <a:lnTo>
                  <a:pt x="1757400" y="0"/>
                </a:lnTo>
                <a:lnTo>
                  <a:pt x="1757400" y="1340899"/>
                </a:lnTo>
                <a:lnTo>
                  <a:pt x="0" y="1340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468406" y="4367718"/>
            <a:ext cx="3130274" cy="2874461"/>
          </a:xfrm>
          <a:custGeom>
            <a:avLst/>
            <a:gdLst/>
            <a:ahLst/>
            <a:cxnLst/>
            <a:rect l="l" t="t" r="r" b="b"/>
            <a:pathLst>
              <a:path w="1373827" h="1423655">
                <a:moveTo>
                  <a:pt x="0" y="0"/>
                </a:moveTo>
                <a:lnTo>
                  <a:pt x="1373828" y="0"/>
                </a:lnTo>
                <a:lnTo>
                  <a:pt x="1373828" y="1423655"/>
                </a:lnTo>
                <a:lnTo>
                  <a:pt x="0" y="1423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298500" y="413459"/>
            <a:ext cx="1214579" cy="758991"/>
          </a:xfrm>
          <a:custGeom>
            <a:avLst/>
            <a:gdLst/>
            <a:ahLst/>
            <a:cxnLst/>
            <a:rect l="l" t="t" r="r" b="b"/>
            <a:pathLst>
              <a:path w="3547214" h="3024000">
                <a:moveTo>
                  <a:pt x="0" y="0"/>
                </a:moveTo>
                <a:lnTo>
                  <a:pt x="3547214" y="0"/>
                </a:lnTo>
                <a:lnTo>
                  <a:pt x="3547214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6"/>
          <p:cNvSpPr/>
          <p:nvPr/>
        </p:nvSpPr>
        <p:spPr>
          <a:xfrm>
            <a:off x="6761020" y="1893892"/>
            <a:ext cx="2286000" cy="2148369"/>
          </a:xfrm>
          <a:custGeom>
            <a:avLst/>
            <a:gdLst/>
            <a:ahLst/>
            <a:cxnLst/>
            <a:rect l="l" t="t" r="r" b="b"/>
            <a:pathLst>
              <a:path w="2939311" h="2148369">
                <a:moveTo>
                  <a:pt x="0" y="0"/>
                </a:moveTo>
                <a:lnTo>
                  <a:pt x="2939311" y="0"/>
                </a:lnTo>
                <a:lnTo>
                  <a:pt x="2939311" y="2148369"/>
                </a:lnTo>
                <a:lnTo>
                  <a:pt x="0" y="21483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PTNT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Khám phá xe</a:t>
            </a:r>
            <a:r>
              <a:rPr lang="en-US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</a:t>
            </a: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đạp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34" name="Freeform 14"/>
          <p:cNvSpPr/>
          <p:nvPr/>
        </p:nvSpPr>
        <p:spPr>
          <a:xfrm>
            <a:off x="3932306" y="6341667"/>
            <a:ext cx="1596355" cy="1050685"/>
          </a:xfrm>
          <a:custGeom>
            <a:avLst/>
            <a:gdLst/>
            <a:ahLst/>
            <a:cxnLst/>
            <a:rect l="l" t="t" r="r" b="b"/>
            <a:pathLst>
              <a:path w="2273276" h="1736214">
                <a:moveTo>
                  <a:pt x="0" y="0"/>
                </a:moveTo>
                <a:lnTo>
                  <a:pt x="2273275" y="0"/>
                </a:lnTo>
                <a:lnTo>
                  <a:pt x="2273275" y="1736214"/>
                </a:lnTo>
                <a:lnTo>
                  <a:pt x="0" y="17362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6"/>
          <p:cNvSpPr/>
          <p:nvPr/>
        </p:nvSpPr>
        <p:spPr>
          <a:xfrm>
            <a:off x="1897841" y="4271234"/>
            <a:ext cx="2286000" cy="2148369"/>
          </a:xfrm>
          <a:custGeom>
            <a:avLst/>
            <a:gdLst/>
            <a:ahLst/>
            <a:cxnLst/>
            <a:rect l="l" t="t" r="r" b="b"/>
            <a:pathLst>
              <a:path w="2939311" h="2148369">
                <a:moveTo>
                  <a:pt x="0" y="0"/>
                </a:moveTo>
                <a:lnTo>
                  <a:pt x="2939311" y="0"/>
                </a:lnTo>
                <a:lnTo>
                  <a:pt x="2939311" y="2148369"/>
                </a:lnTo>
                <a:lnTo>
                  <a:pt x="0" y="21483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PTTM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Vẽ ô tô tải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36" name="Freeform 6"/>
          <p:cNvSpPr/>
          <p:nvPr/>
        </p:nvSpPr>
        <p:spPr>
          <a:xfrm>
            <a:off x="5050164" y="4256590"/>
            <a:ext cx="2286000" cy="2148369"/>
          </a:xfrm>
          <a:custGeom>
            <a:avLst/>
            <a:gdLst/>
            <a:ahLst/>
            <a:cxnLst/>
            <a:rect l="l" t="t" r="r" b="b"/>
            <a:pathLst>
              <a:path w="2939311" h="2148369">
                <a:moveTo>
                  <a:pt x="0" y="0"/>
                </a:moveTo>
                <a:lnTo>
                  <a:pt x="2939311" y="0"/>
                </a:lnTo>
                <a:lnTo>
                  <a:pt x="2939311" y="2148369"/>
                </a:lnTo>
                <a:lnTo>
                  <a:pt x="0" y="21483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TCKNXH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B05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Đội mũ bảo hiểm</a:t>
            </a:r>
            <a:endParaRPr lang="en-US" sz="3000" b="1" dirty="0">
              <a:solidFill>
                <a:srgbClr val="00B05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1394900" y="100458"/>
            <a:ext cx="769726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CHỦ ĐỀ: PHƯƠNG TIỆN GIAO THÔNG</a:t>
            </a:r>
            <a:endParaRPr lang="en-US" sz="3000" b="1" dirty="0"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/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Kế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hoạch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tuần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1: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Từ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10/02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đến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14/02/2025</a:t>
            </a:r>
            <a:endParaRPr lang="en-US" sz="3000" b="1" dirty="0"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/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Độ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tuổi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3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tuổi</a:t>
            </a:r>
            <a:endParaRPr lang="en-US" sz="3000" b="1" dirty="0"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38" name="Freeform 25"/>
          <p:cNvSpPr/>
          <p:nvPr/>
        </p:nvSpPr>
        <p:spPr>
          <a:xfrm>
            <a:off x="180321" y="229857"/>
            <a:ext cx="1155223" cy="1126193"/>
          </a:xfrm>
          <a:custGeom>
            <a:avLst/>
            <a:gdLst/>
            <a:ahLst/>
            <a:cxnLst/>
            <a:rect l="l" t="t" r="r" b="b"/>
            <a:pathLst>
              <a:path w="3089655" h="3024000">
                <a:moveTo>
                  <a:pt x="0" y="0"/>
                </a:moveTo>
                <a:lnTo>
                  <a:pt x="3089656" y="0"/>
                </a:lnTo>
                <a:lnTo>
                  <a:pt x="3089656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6"/>
          <p:cNvSpPr/>
          <p:nvPr/>
        </p:nvSpPr>
        <p:spPr>
          <a:xfrm>
            <a:off x="202203" y="6820340"/>
            <a:ext cx="706257" cy="729981"/>
          </a:xfrm>
          <a:custGeom>
            <a:avLst/>
            <a:gdLst/>
            <a:ahLst/>
            <a:cxnLst/>
            <a:rect l="l" t="t" r="r" b="b"/>
            <a:pathLst>
              <a:path w="706257" h="729981">
                <a:moveTo>
                  <a:pt x="0" y="0"/>
                </a:moveTo>
                <a:lnTo>
                  <a:pt x="706256" y="0"/>
                </a:lnTo>
                <a:lnTo>
                  <a:pt x="706256" y="729981"/>
                </a:lnTo>
                <a:lnTo>
                  <a:pt x="0" y="7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6"/>
          <p:cNvSpPr/>
          <p:nvPr/>
        </p:nvSpPr>
        <p:spPr>
          <a:xfrm>
            <a:off x="982415" y="6810051"/>
            <a:ext cx="706257" cy="729981"/>
          </a:xfrm>
          <a:custGeom>
            <a:avLst/>
            <a:gdLst/>
            <a:ahLst/>
            <a:cxnLst/>
            <a:rect l="l" t="t" r="r" b="b"/>
            <a:pathLst>
              <a:path w="706257" h="729981">
                <a:moveTo>
                  <a:pt x="0" y="0"/>
                </a:moveTo>
                <a:lnTo>
                  <a:pt x="706256" y="0"/>
                </a:lnTo>
                <a:lnTo>
                  <a:pt x="706256" y="729981"/>
                </a:lnTo>
                <a:lnTo>
                  <a:pt x="0" y="7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16"/>
          <p:cNvSpPr/>
          <p:nvPr/>
        </p:nvSpPr>
        <p:spPr>
          <a:xfrm>
            <a:off x="1886166" y="6851114"/>
            <a:ext cx="706257" cy="729981"/>
          </a:xfrm>
          <a:custGeom>
            <a:avLst/>
            <a:gdLst/>
            <a:ahLst/>
            <a:cxnLst/>
            <a:rect l="l" t="t" r="r" b="b"/>
            <a:pathLst>
              <a:path w="706257" h="729981">
                <a:moveTo>
                  <a:pt x="0" y="0"/>
                </a:moveTo>
                <a:lnTo>
                  <a:pt x="706256" y="0"/>
                </a:lnTo>
                <a:lnTo>
                  <a:pt x="706256" y="729981"/>
                </a:lnTo>
                <a:lnTo>
                  <a:pt x="0" y="7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16"/>
          <p:cNvSpPr/>
          <p:nvPr/>
        </p:nvSpPr>
        <p:spPr>
          <a:xfrm>
            <a:off x="2836513" y="6851114"/>
            <a:ext cx="706257" cy="729981"/>
          </a:xfrm>
          <a:custGeom>
            <a:avLst/>
            <a:gdLst/>
            <a:ahLst/>
            <a:cxnLst/>
            <a:rect l="l" t="t" r="r" b="b"/>
            <a:pathLst>
              <a:path w="706257" h="729981">
                <a:moveTo>
                  <a:pt x="0" y="0"/>
                </a:moveTo>
                <a:lnTo>
                  <a:pt x="706256" y="0"/>
                </a:lnTo>
                <a:lnTo>
                  <a:pt x="706256" y="729981"/>
                </a:lnTo>
                <a:lnTo>
                  <a:pt x="0" y="7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6"/>
          <p:cNvSpPr/>
          <p:nvPr/>
        </p:nvSpPr>
        <p:spPr>
          <a:xfrm>
            <a:off x="5577235" y="6719497"/>
            <a:ext cx="706257" cy="729981"/>
          </a:xfrm>
          <a:custGeom>
            <a:avLst/>
            <a:gdLst/>
            <a:ahLst/>
            <a:cxnLst/>
            <a:rect l="l" t="t" r="r" b="b"/>
            <a:pathLst>
              <a:path w="706257" h="729981">
                <a:moveTo>
                  <a:pt x="0" y="0"/>
                </a:moveTo>
                <a:lnTo>
                  <a:pt x="706256" y="0"/>
                </a:lnTo>
                <a:lnTo>
                  <a:pt x="706256" y="729981"/>
                </a:lnTo>
                <a:lnTo>
                  <a:pt x="0" y="7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16"/>
          <p:cNvSpPr/>
          <p:nvPr/>
        </p:nvSpPr>
        <p:spPr>
          <a:xfrm>
            <a:off x="6514703" y="6728506"/>
            <a:ext cx="706257" cy="729981"/>
          </a:xfrm>
          <a:custGeom>
            <a:avLst/>
            <a:gdLst/>
            <a:ahLst/>
            <a:cxnLst/>
            <a:rect l="l" t="t" r="r" b="b"/>
            <a:pathLst>
              <a:path w="706257" h="729981">
                <a:moveTo>
                  <a:pt x="0" y="0"/>
                </a:moveTo>
                <a:lnTo>
                  <a:pt x="706256" y="0"/>
                </a:lnTo>
                <a:lnTo>
                  <a:pt x="706256" y="729981"/>
                </a:lnTo>
                <a:lnTo>
                  <a:pt x="0" y="7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20492" y="2273898"/>
            <a:ext cx="1746952" cy="3154175"/>
            <a:chOff x="0" y="0"/>
            <a:chExt cx="812800" cy="14675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467535"/>
            </a:xfrm>
            <a:custGeom>
              <a:avLst/>
              <a:gdLst/>
              <a:ahLst/>
              <a:cxnLst/>
              <a:rect l="l" t="t" r="r" b="b"/>
              <a:pathLst>
                <a:path w="812800" h="1467535">
                  <a:moveTo>
                    <a:pt x="93065" y="0"/>
                  </a:moveTo>
                  <a:lnTo>
                    <a:pt x="719735" y="0"/>
                  </a:lnTo>
                  <a:cubicBezTo>
                    <a:pt x="744417" y="0"/>
                    <a:pt x="768089" y="9805"/>
                    <a:pt x="785542" y="27258"/>
                  </a:cubicBezTo>
                  <a:cubicBezTo>
                    <a:pt x="802995" y="44711"/>
                    <a:pt x="812800" y="68383"/>
                    <a:pt x="812800" y="93065"/>
                  </a:cubicBezTo>
                  <a:lnTo>
                    <a:pt x="812800" y="1374469"/>
                  </a:lnTo>
                  <a:cubicBezTo>
                    <a:pt x="812800" y="1425868"/>
                    <a:pt x="771133" y="1467535"/>
                    <a:pt x="719735" y="1467535"/>
                  </a:cubicBezTo>
                  <a:lnTo>
                    <a:pt x="93065" y="1467535"/>
                  </a:lnTo>
                  <a:cubicBezTo>
                    <a:pt x="68383" y="1467535"/>
                    <a:pt x="44711" y="1457730"/>
                    <a:pt x="27258" y="1440276"/>
                  </a:cubicBezTo>
                  <a:cubicBezTo>
                    <a:pt x="9805" y="1422823"/>
                    <a:pt x="0" y="1399152"/>
                    <a:pt x="0" y="1374469"/>
                  </a:cubicBezTo>
                  <a:lnTo>
                    <a:pt x="0" y="93065"/>
                  </a:lnTo>
                  <a:cubicBezTo>
                    <a:pt x="0" y="68383"/>
                    <a:pt x="9805" y="44711"/>
                    <a:pt x="27258" y="27258"/>
                  </a:cubicBezTo>
                  <a:cubicBezTo>
                    <a:pt x="44711" y="9805"/>
                    <a:pt x="68383" y="0"/>
                    <a:pt x="93065" y="0"/>
                  </a:cubicBezTo>
                  <a:close/>
                </a:path>
              </a:pathLst>
            </a:custGeom>
            <a:solidFill>
              <a:srgbClr val="9BEA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149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000" y="1717845"/>
            <a:ext cx="1746952" cy="433062"/>
            <a:chOff x="0" y="0"/>
            <a:chExt cx="812800" cy="2014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01490"/>
            </a:xfrm>
            <a:custGeom>
              <a:avLst/>
              <a:gdLst/>
              <a:ahLst/>
              <a:cxnLst/>
              <a:rect l="l" t="t" r="r" b="b"/>
              <a:pathLst>
                <a:path w="812800" h="201490">
                  <a:moveTo>
                    <a:pt x="66475" y="0"/>
                  </a:moveTo>
                  <a:lnTo>
                    <a:pt x="746325" y="0"/>
                  </a:lnTo>
                  <a:cubicBezTo>
                    <a:pt x="763955" y="0"/>
                    <a:pt x="780863" y="7004"/>
                    <a:pt x="793330" y="19470"/>
                  </a:cubicBezTo>
                  <a:cubicBezTo>
                    <a:pt x="805796" y="31937"/>
                    <a:pt x="812800" y="48845"/>
                    <a:pt x="812800" y="66475"/>
                  </a:cubicBezTo>
                  <a:lnTo>
                    <a:pt x="812800" y="135015"/>
                  </a:lnTo>
                  <a:cubicBezTo>
                    <a:pt x="812800" y="171728"/>
                    <a:pt x="783038" y="201490"/>
                    <a:pt x="746325" y="201490"/>
                  </a:cubicBezTo>
                  <a:lnTo>
                    <a:pt x="66475" y="201490"/>
                  </a:lnTo>
                  <a:cubicBezTo>
                    <a:pt x="48845" y="201490"/>
                    <a:pt x="31937" y="194486"/>
                    <a:pt x="19470" y="182020"/>
                  </a:cubicBezTo>
                  <a:cubicBezTo>
                    <a:pt x="7004" y="169553"/>
                    <a:pt x="0" y="152645"/>
                    <a:pt x="0" y="135015"/>
                  </a:cubicBezTo>
                  <a:lnTo>
                    <a:pt x="0" y="66475"/>
                  </a:lnTo>
                  <a:cubicBezTo>
                    <a:pt x="0" y="48845"/>
                    <a:pt x="7004" y="31937"/>
                    <a:pt x="19470" y="19470"/>
                  </a:cubicBezTo>
                  <a:cubicBezTo>
                    <a:pt x="31937" y="7004"/>
                    <a:pt x="48845" y="0"/>
                    <a:pt x="66475" y="0"/>
                  </a:cubicBezTo>
                  <a:close/>
                </a:path>
              </a:pathLst>
            </a:custGeom>
            <a:solidFill>
              <a:srgbClr val="EBD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230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15032" y="1717845"/>
            <a:ext cx="1746952" cy="433062"/>
            <a:chOff x="0" y="0"/>
            <a:chExt cx="812800" cy="2014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201490"/>
            </a:xfrm>
            <a:custGeom>
              <a:avLst/>
              <a:gdLst/>
              <a:ahLst/>
              <a:cxnLst/>
              <a:rect l="l" t="t" r="r" b="b"/>
              <a:pathLst>
                <a:path w="812800" h="201490">
                  <a:moveTo>
                    <a:pt x="66475" y="0"/>
                  </a:moveTo>
                  <a:lnTo>
                    <a:pt x="746325" y="0"/>
                  </a:lnTo>
                  <a:cubicBezTo>
                    <a:pt x="763955" y="0"/>
                    <a:pt x="780863" y="7004"/>
                    <a:pt x="793330" y="19470"/>
                  </a:cubicBezTo>
                  <a:cubicBezTo>
                    <a:pt x="805796" y="31937"/>
                    <a:pt x="812800" y="48845"/>
                    <a:pt x="812800" y="66475"/>
                  </a:cubicBezTo>
                  <a:lnTo>
                    <a:pt x="812800" y="135015"/>
                  </a:lnTo>
                  <a:cubicBezTo>
                    <a:pt x="812800" y="171728"/>
                    <a:pt x="783038" y="201490"/>
                    <a:pt x="746325" y="201490"/>
                  </a:cubicBezTo>
                  <a:lnTo>
                    <a:pt x="66475" y="201490"/>
                  </a:lnTo>
                  <a:cubicBezTo>
                    <a:pt x="48845" y="201490"/>
                    <a:pt x="31937" y="194486"/>
                    <a:pt x="19470" y="182020"/>
                  </a:cubicBezTo>
                  <a:cubicBezTo>
                    <a:pt x="7004" y="169553"/>
                    <a:pt x="0" y="152645"/>
                    <a:pt x="0" y="135015"/>
                  </a:cubicBezTo>
                  <a:lnTo>
                    <a:pt x="0" y="66475"/>
                  </a:lnTo>
                  <a:cubicBezTo>
                    <a:pt x="0" y="48845"/>
                    <a:pt x="7004" y="31937"/>
                    <a:pt x="19470" y="19470"/>
                  </a:cubicBezTo>
                  <a:cubicBezTo>
                    <a:pt x="31937" y="7004"/>
                    <a:pt x="48845" y="0"/>
                    <a:pt x="66475" y="0"/>
                  </a:cubicBezTo>
                  <a:close/>
                </a:path>
              </a:pathLst>
            </a:custGeom>
            <a:solidFill>
              <a:srgbClr val="EF9E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230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72524" y="1717845"/>
            <a:ext cx="1746952" cy="433062"/>
            <a:chOff x="0" y="0"/>
            <a:chExt cx="812800" cy="2014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201490"/>
            </a:xfrm>
            <a:custGeom>
              <a:avLst/>
              <a:gdLst/>
              <a:ahLst/>
              <a:cxnLst/>
              <a:rect l="l" t="t" r="r" b="b"/>
              <a:pathLst>
                <a:path w="812800" h="201490">
                  <a:moveTo>
                    <a:pt x="66475" y="0"/>
                  </a:moveTo>
                  <a:lnTo>
                    <a:pt x="746325" y="0"/>
                  </a:lnTo>
                  <a:cubicBezTo>
                    <a:pt x="763955" y="0"/>
                    <a:pt x="780863" y="7004"/>
                    <a:pt x="793330" y="19470"/>
                  </a:cubicBezTo>
                  <a:cubicBezTo>
                    <a:pt x="805796" y="31937"/>
                    <a:pt x="812800" y="48845"/>
                    <a:pt x="812800" y="66475"/>
                  </a:cubicBezTo>
                  <a:lnTo>
                    <a:pt x="812800" y="135015"/>
                  </a:lnTo>
                  <a:cubicBezTo>
                    <a:pt x="812800" y="171728"/>
                    <a:pt x="783038" y="201490"/>
                    <a:pt x="746325" y="201490"/>
                  </a:cubicBezTo>
                  <a:lnTo>
                    <a:pt x="66475" y="201490"/>
                  </a:lnTo>
                  <a:cubicBezTo>
                    <a:pt x="48845" y="201490"/>
                    <a:pt x="31937" y="194486"/>
                    <a:pt x="19470" y="182020"/>
                  </a:cubicBezTo>
                  <a:cubicBezTo>
                    <a:pt x="7004" y="169553"/>
                    <a:pt x="0" y="152645"/>
                    <a:pt x="0" y="135015"/>
                  </a:cubicBezTo>
                  <a:lnTo>
                    <a:pt x="0" y="66475"/>
                  </a:lnTo>
                  <a:cubicBezTo>
                    <a:pt x="0" y="48845"/>
                    <a:pt x="7004" y="31937"/>
                    <a:pt x="19470" y="19470"/>
                  </a:cubicBezTo>
                  <a:cubicBezTo>
                    <a:pt x="31937" y="7004"/>
                    <a:pt x="48845" y="0"/>
                    <a:pt x="66475" y="0"/>
                  </a:cubicBezTo>
                  <a:close/>
                </a:path>
              </a:pathLst>
            </a:custGeom>
            <a:solidFill>
              <a:srgbClr val="AF8A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230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31067" y="1717845"/>
            <a:ext cx="1746952" cy="433062"/>
            <a:chOff x="0" y="0"/>
            <a:chExt cx="812800" cy="2014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01490"/>
            </a:xfrm>
            <a:custGeom>
              <a:avLst/>
              <a:gdLst/>
              <a:ahLst/>
              <a:cxnLst/>
              <a:rect l="l" t="t" r="r" b="b"/>
              <a:pathLst>
                <a:path w="812800" h="201490">
                  <a:moveTo>
                    <a:pt x="66475" y="0"/>
                  </a:moveTo>
                  <a:lnTo>
                    <a:pt x="746325" y="0"/>
                  </a:lnTo>
                  <a:cubicBezTo>
                    <a:pt x="763955" y="0"/>
                    <a:pt x="780863" y="7004"/>
                    <a:pt x="793330" y="19470"/>
                  </a:cubicBezTo>
                  <a:cubicBezTo>
                    <a:pt x="805796" y="31937"/>
                    <a:pt x="812800" y="48845"/>
                    <a:pt x="812800" y="66475"/>
                  </a:cubicBezTo>
                  <a:lnTo>
                    <a:pt x="812800" y="135015"/>
                  </a:lnTo>
                  <a:cubicBezTo>
                    <a:pt x="812800" y="171728"/>
                    <a:pt x="783038" y="201490"/>
                    <a:pt x="746325" y="201490"/>
                  </a:cubicBezTo>
                  <a:lnTo>
                    <a:pt x="66475" y="201490"/>
                  </a:lnTo>
                  <a:cubicBezTo>
                    <a:pt x="48845" y="201490"/>
                    <a:pt x="31937" y="194486"/>
                    <a:pt x="19470" y="182020"/>
                  </a:cubicBezTo>
                  <a:cubicBezTo>
                    <a:pt x="7004" y="169553"/>
                    <a:pt x="0" y="152645"/>
                    <a:pt x="0" y="135015"/>
                  </a:cubicBezTo>
                  <a:lnTo>
                    <a:pt x="0" y="66475"/>
                  </a:lnTo>
                  <a:cubicBezTo>
                    <a:pt x="0" y="48845"/>
                    <a:pt x="7004" y="31937"/>
                    <a:pt x="19470" y="19470"/>
                  </a:cubicBezTo>
                  <a:cubicBezTo>
                    <a:pt x="31937" y="7004"/>
                    <a:pt x="48845" y="0"/>
                    <a:pt x="66475" y="0"/>
                  </a:cubicBezTo>
                  <a:close/>
                </a:path>
              </a:pathLst>
            </a:custGeom>
            <a:solidFill>
              <a:srgbClr val="EF9E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230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216481" y="1717845"/>
            <a:ext cx="1746952" cy="433062"/>
            <a:chOff x="0" y="0"/>
            <a:chExt cx="812800" cy="2014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201490"/>
            </a:xfrm>
            <a:custGeom>
              <a:avLst/>
              <a:gdLst/>
              <a:ahLst/>
              <a:cxnLst/>
              <a:rect l="l" t="t" r="r" b="b"/>
              <a:pathLst>
                <a:path w="812800" h="201490">
                  <a:moveTo>
                    <a:pt x="66475" y="0"/>
                  </a:moveTo>
                  <a:lnTo>
                    <a:pt x="746325" y="0"/>
                  </a:lnTo>
                  <a:cubicBezTo>
                    <a:pt x="763955" y="0"/>
                    <a:pt x="780863" y="7004"/>
                    <a:pt x="793330" y="19470"/>
                  </a:cubicBezTo>
                  <a:cubicBezTo>
                    <a:pt x="805796" y="31937"/>
                    <a:pt x="812800" y="48845"/>
                    <a:pt x="812800" y="66475"/>
                  </a:cubicBezTo>
                  <a:lnTo>
                    <a:pt x="812800" y="135015"/>
                  </a:lnTo>
                  <a:cubicBezTo>
                    <a:pt x="812800" y="171728"/>
                    <a:pt x="783038" y="201490"/>
                    <a:pt x="746325" y="201490"/>
                  </a:cubicBezTo>
                  <a:lnTo>
                    <a:pt x="66475" y="201490"/>
                  </a:lnTo>
                  <a:cubicBezTo>
                    <a:pt x="48845" y="201490"/>
                    <a:pt x="31937" y="194486"/>
                    <a:pt x="19470" y="182020"/>
                  </a:cubicBezTo>
                  <a:cubicBezTo>
                    <a:pt x="7004" y="169553"/>
                    <a:pt x="0" y="152645"/>
                    <a:pt x="0" y="135015"/>
                  </a:cubicBezTo>
                  <a:lnTo>
                    <a:pt x="0" y="66475"/>
                  </a:lnTo>
                  <a:cubicBezTo>
                    <a:pt x="0" y="48845"/>
                    <a:pt x="7004" y="31937"/>
                    <a:pt x="19470" y="19470"/>
                  </a:cubicBezTo>
                  <a:cubicBezTo>
                    <a:pt x="31937" y="7004"/>
                    <a:pt x="48845" y="0"/>
                    <a:pt x="66475" y="0"/>
                  </a:cubicBezTo>
                  <a:close/>
                </a:path>
              </a:pathLst>
            </a:custGeom>
            <a:solidFill>
              <a:srgbClr val="EBD4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230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527405" y="2297713"/>
            <a:ext cx="1746952" cy="3154175"/>
            <a:chOff x="0" y="0"/>
            <a:chExt cx="812800" cy="14675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1467535"/>
            </a:xfrm>
            <a:custGeom>
              <a:avLst/>
              <a:gdLst/>
              <a:ahLst/>
              <a:cxnLst/>
              <a:rect l="l" t="t" r="r" b="b"/>
              <a:pathLst>
                <a:path w="812800" h="1467535">
                  <a:moveTo>
                    <a:pt x="93065" y="0"/>
                  </a:moveTo>
                  <a:lnTo>
                    <a:pt x="719735" y="0"/>
                  </a:lnTo>
                  <a:cubicBezTo>
                    <a:pt x="744417" y="0"/>
                    <a:pt x="768089" y="9805"/>
                    <a:pt x="785542" y="27258"/>
                  </a:cubicBezTo>
                  <a:cubicBezTo>
                    <a:pt x="802995" y="44711"/>
                    <a:pt x="812800" y="68383"/>
                    <a:pt x="812800" y="93065"/>
                  </a:cubicBezTo>
                  <a:lnTo>
                    <a:pt x="812800" y="1374469"/>
                  </a:lnTo>
                  <a:cubicBezTo>
                    <a:pt x="812800" y="1425868"/>
                    <a:pt x="771133" y="1467535"/>
                    <a:pt x="719735" y="1467535"/>
                  </a:cubicBezTo>
                  <a:lnTo>
                    <a:pt x="93065" y="1467535"/>
                  </a:lnTo>
                  <a:cubicBezTo>
                    <a:pt x="68383" y="1467535"/>
                    <a:pt x="44711" y="1457730"/>
                    <a:pt x="27258" y="1440276"/>
                  </a:cubicBezTo>
                  <a:cubicBezTo>
                    <a:pt x="9805" y="1422823"/>
                    <a:pt x="0" y="1399152"/>
                    <a:pt x="0" y="1374469"/>
                  </a:cubicBezTo>
                  <a:lnTo>
                    <a:pt x="0" y="93065"/>
                  </a:lnTo>
                  <a:cubicBezTo>
                    <a:pt x="0" y="68383"/>
                    <a:pt x="9805" y="44711"/>
                    <a:pt x="27258" y="27258"/>
                  </a:cubicBezTo>
                  <a:cubicBezTo>
                    <a:pt x="44711" y="9805"/>
                    <a:pt x="68383" y="0"/>
                    <a:pt x="93065" y="0"/>
                  </a:cubicBezTo>
                  <a:close/>
                </a:path>
              </a:pathLst>
            </a:custGeom>
            <a:solidFill>
              <a:srgbClr val="9BEA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12800" cy="149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652801" y="2297713"/>
            <a:ext cx="1746952" cy="3154175"/>
            <a:chOff x="0" y="0"/>
            <a:chExt cx="812800" cy="146753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1467535"/>
            </a:xfrm>
            <a:custGeom>
              <a:avLst/>
              <a:gdLst/>
              <a:ahLst/>
              <a:cxnLst/>
              <a:rect l="l" t="t" r="r" b="b"/>
              <a:pathLst>
                <a:path w="812800" h="1467535">
                  <a:moveTo>
                    <a:pt x="93065" y="0"/>
                  </a:moveTo>
                  <a:lnTo>
                    <a:pt x="719735" y="0"/>
                  </a:lnTo>
                  <a:cubicBezTo>
                    <a:pt x="744417" y="0"/>
                    <a:pt x="768089" y="9805"/>
                    <a:pt x="785542" y="27258"/>
                  </a:cubicBezTo>
                  <a:cubicBezTo>
                    <a:pt x="802995" y="44711"/>
                    <a:pt x="812800" y="68383"/>
                    <a:pt x="812800" y="93065"/>
                  </a:cubicBezTo>
                  <a:lnTo>
                    <a:pt x="812800" y="1374469"/>
                  </a:lnTo>
                  <a:cubicBezTo>
                    <a:pt x="812800" y="1425868"/>
                    <a:pt x="771133" y="1467535"/>
                    <a:pt x="719735" y="1467535"/>
                  </a:cubicBezTo>
                  <a:lnTo>
                    <a:pt x="93065" y="1467535"/>
                  </a:lnTo>
                  <a:cubicBezTo>
                    <a:pt x="68383" y="1467535"/>
                    <a:pt x="44711" y="1457730"/>
                    <a:pt x="27258" y="1440276"/>
                  </a:cubicBezTo>
                  <a:cubicBezTo>
                    <a:pt x="9805" y="1422823"/>
                    <a:pt x="0" y="1399152"/>
                    <a:pt x="0" y="1374469"/>
                  </a:cubicBezTo>
                  <a:lnTo>
                    <a:pt x="0" y="93065"/>
                  </a:lnTo>
                  <a:cubicBezTo>
                    <a:pt x="0" y="68383"/>
                    <a:pt x="9805" y="44711"/>
                    <a:pt x="27258" y="27258"/>
                  </a:cubicBezTo>
                  <a:cubicBezTo>
                    <a:pt x="44711" y="9805"/>
                    <a:pt x="68383" y="0"/>
                    <a:pt x="93065" y="0"/>
                  </a:cubicBezTo>
                  <a:close/>
                </a:path>
              </a:pathLst>
            </a:custGeom>
            <a:solidFill>
              <a:srgbClr val="9BEA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149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14109" y="2367982"/>
            <a:ext cx="1746952" cy="3154175"/>
            <a:chOff x="0" y="0"/>
            <a:chExt cx="812800" cy="14675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1467535"/>
            </a:xfrm>
            <a:custGeom>
              <a:avLst/>
              <a:gdLst/>
              <a:ahLst/>
              <a:cxnLst/>
              <a:rect l="l" t="t" r="r" b="b"/>
              <a:pathLst>
                <a:path w="812800" h="1467535">
                  <a:moveTo>
                    <a:pt x="93065" y="0"/>
                  </a:moveTo>
                  <a:lnTo>
                    <a:pt x="719735" y="0"/>
                  </a:lnTo>
                  <a:cubicBezTo>
                    <a:pt x="744417" y="0"/>
                    <a:pt x="768089" y="9805"/>
                    <a:pt x="785542" y="27258"/>
                  </a:cubicBezTo>
                  <a:cubicBezTo>
                    <a:pt x="802995" y="44711"/>
                    <a:pt x="812800" y="68383"/>
                    <a:pt x="812800" y="93065"/>
                  </a:cubicBezTo>
                  <a:lnTo>
                    <a:pt x="812800" y="1374469"/>
                  </a:lnTo>
                  <a:cubicBezTo>
                    <a:pt x="812800" y="1425868"/>
                    <a:pt x="771133" y="1467535"/>
                    <a:pt x="719735" y="1467535"/>
                  </a:cubicBezTo>
                  <a:lnTo>
                    <a:pt x="93065" y="1467535"/>
                  </a:lnTo>
                  <a:cubicBezTo>
                    <a:pt x="68383" y="1467535"/>
                    <a:pt x="44711" y="1457730"/>
                    <a:pt x="27258" y="1440276"/>
                  </a:cubicBezTo>
                  <a:cubicBezTo>
                    <a:pt x="9805" y="1422823"/>
                    <a:pt x="0" y="1399152"/>
                    <a:pt x="0" y="1374469"/>
                  </a:cubicBezTo>
                  <a:lnTo>
                    <a:pt x="0" y="93065"/>
                  </a:lnTo>
                  <a:cubicBezTo>
                    <a:pt x="0" y="68383"/>
                    <a:pt x="9805" y="44711"/>
                    <a:pt x="27258" y="27258"/>
                  </a:cubicBezTo>
                  <a:cubicBezTo>
                    <a:pt x="44711" y="9805"/>
                    <a:pt x="68383" y="0"/>
                    <a:pt x="93065" y="0"/>
                  </a:cubicBezTo>
                  <a:close/>
                </a:path>
              </a:pathLst>
            </a:custGeom>
            <a:solidFill>
              <a:srgbClr val="9BEA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12800" cy="149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207577" y="2367982"/>
            <a:ext cx="1746952" cy="3154175"/>
            <a:chOff x="0" y="0"/>
            <a:chExt cx="812800" cy="146753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1467535"/>
            </a:xfrm>
            <a:custGeom>
              <a:avLst/>
              <a:gdLst/>
              <a:ahLst/>
              <a:cxnLst/>
              <a:rect l="l" t="t" r="r" b="b"/>
              <a:pathLst>
                <a:path w="812800" h="1467535">
                  <a:moveTo>
                    <a:pt x="93065" y="0"/>
                  </a:moveTo>
                  <a:lnTo>
                    <a:pt x="719735" y="0"/>
                  </a:lnTo>
                  <a:cubicBezTo>
                    <a:pt x="744417" y="0"/>
                    <a:pt x="768089" y="9805"/>
                    <a:pt x="785542" y="27258"/>
                  </a:cubicBezTo>
                  <a:cubicBezTo>
                    <a:pt x="802995" y="44711"/>
                    <a:pt x="812800" y="68383"/>
                    <a:pt x="812800" y="93065"/>
                  </a:cubicBezTo>
                  <a:lnTo>
                    <a:pt x="812800" y="1374469"/>
                  </a:lnTo>
                  <a:cubicBezTo>
                    <a:pt x="812800" y="1425868"/>
                    <a:pt x="771133" y="1467535"/>
                    <a:pt x="719735" y="1467535"/>
                  </a:cubicBezTo>
                  <a:lnTo>
                    <a:pt x="93065" y="1467535"/>
                  </a:lnTo>
                  <a:cubicBezTo>
                    <a:pt x="68383" y="1467535"/>
                    <a:pt x="44711" y="1457730"/>
                    <a:pt x="27258" y="1440276"/>
                  </a:cubicBezTo>
                  <a:cubicBezTo>
                    <a:pt x="9805" y="1422823"/>
                    <a:pt x="0" y="1399152"/>
                    <a:pt x="0" y="1374469"/>
                  </a:cubicBezTo>
                  <a:lnTo>
                    <a:pt x="0" y="93065"/>
                  </a:lnTo>
                  <a:cubicBezTo>
                    <a:pt x="0" y="68383"/>
                    <a:pt x="9805" y="44711"/>
                    <a:pt x="27258" y="27258"/>
                  </a:cubicBezTo>
                  <a:cubicBezTo>
                    <a:pt x="44711" y="9805"/>
                    <a:pt x="68383" y="0"/>
                    <a:pt x="93065" y="0"/>
                  </a:cubicBezTo>
                  <a:close/>
                </a:path>
              </a:pathLst>
            </a:custGeom>
            <a:solidFill>
              <a:srgbClr val="9BEA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149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id="34" name="Freeform 34"/>
          <p:cNvSpPr/>
          <p:nvPr/>
        </p:nvSpPr>
        <p:spPr>
          <a:xfrm>
            <a:off x="1086065" y="1803278"/>
            <a:ext cx="1086823" cy="262196"/>
          </a:xfrm>
          <a:custGeom>
            <a:avLst/>
            <a:gdLst/>
            <a:ahLst/>
            <a:cxnLst/>
            <a:rect l="l" t="t" r="r" b="b"/>
            <a:pathLst>
              <a:path w="1086823" h="262196">
                <a:moveTo>
                  <a:pt x="0" y="0"/>
                </a:moveTo>
                <a:lnTo>
                  <a:pt x="1086823" y="0"/>
                </a:lnTo>
                <a:lnTo>
                  <a:pt x="1086823" y="262196"/>
                </a:lnTo>
                <a:lnTo>
                  <a:pt x="0" y="2621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2931845" y="1803278"/>
            <a:ext cx="1111785" cy="262196"/>
          </a:xfrm>
          <a:custGeom>
            <a:avLst/>
            <a:gdLst/>
            <a:ahLst/>
            <a:cxnLst/>
            <a:rect l="l" t="t" r="r" b="b"/>
            <a:pathLst>
              <a:path w="1111785" h="262196">
                <a:moveTo>
                  <a:pt x="0" y="0"/>
                </a:moveTo>
                <a:lnTo>
                  <a:pt x="1111786" y="0"/>
                </a:lnTo>
                <a:lnTo>
                  <a:pt x="1111786" y="262196"/>
                </a:lnTo>
                <a:lnTo>
                  <a:pt x="0" y="262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4597394" y="1803278"/>
            <a:ext cx="1498263" cy="262196"/>
          </a:xfrm>
          <a:custGeom>
            <a:avLst/>
            <a:gdLst/>
            <a:ahLst/>
            <a:cxnLst/>
            <a:rect l="l" t="t" r="r" b="b"/>
            <a:pathLst>
              <a:path w="1498263" h="262196">
                <a:moveTo>
                  <a:pt x="0" y="0"/>
                </a:moveTo>
                <a:lnTo>
                  <a:pt x="1498263" y="0"/>
                </a:lnTo>
                <a:lnTo>
                  <a:pt x="1498263" y="262196"/>
                </a:lnTo>
                <a:lnTo>
                  <a:pt x="0" y="262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6547403" y="1803278"/>
            <a:ext cx="1313717" cy="262196"/>
          </a:xfrm>
          <a:custGeom>
            <a:avLst/>
            <a:gdLst/>
            <a:ahLst/>
            <a:cxnLst/>
            <a:rect l="l" t="t" r="r" b="b"/>
            <a:pathLst>
              <a:path w="1313717" h="262196">
                <a:moveTo>
                  <a:pt x="0" y="0"/>
                </a:moveTo>
                <a:lnTo>
                  <a:pt x="1313717" y="0"/>
                </a:lnTo>
                <a:lnTo>
                  <a:pt x="1313717" y="262196"/>
                </a:lnTo>
                <a:lnTo>
                  <a:pt x="0" y="262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8589388" y="1803278"/>
            <a:ext cx="946271" cy="262196"/>
          </a:xfrm>
          <a:custGeom>
            <a:avLst/>
            <a:gdLst/>
            <a:ahLst/>
            <a:cxnLst/>
            <a:rect l="l" t="t" r="r" b="b"/>
            <a:pathLst>
              <a:path w="946271" h="262196">
                <a:moveTo>
                  <a:pt x="0" y="0"/>
                </a:moveTo>
                <a:lnTo>
                  <a:pt x="946271" y="0"/>
                </a:lnTo>
                <a:lnTo>
                  <a:pt x="946271" y="262196"/>
                </a:lnTo>
                <a:lnTo>
                  <a:pt x="0" y="262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29"/>
          <p:cNvSpPr txBox="1"/>
          <p:nvPr/>
        </p:nvSpPr>
        <p:spPr>
          <a:xfrm>
            <a:off x="2033465" y="191756"/>
            <a:ext cx="741131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CHỦ ĐỀ: PHƯƠNG TIỆN GIAO THÔNG</a:t>
            </a:r>
            <a:endParaRPr lang="en-US" sz="3000" dirty="0">
              <a:solidFill>
                <a:srgbClr val="FF0000"/>
              </a:solidFill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Kế</a:t>
            </a:r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hoạch</a:t>
            </a:r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tuần</a:t>
            </a:r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2: </a:t>
            </a:r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17/02 </a:t>
            </a:r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21/02/2025</a:t>
            </a:r>
            <a:endParaRPr lang="en-US" sz="3000" dirty="0">
              <a:solidFill>
                <a:srgbClr val="FF0000"/>
              </a:solidFill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tuổi</a:t>
            </a:r>
            <a:r>
              <a:rPr lang="en-US" sz="3000" dirty="0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3 </a:t>
            </a:r>
            <a:r>
              <a:rPr lang="en-US" sz="3000" dirty="0" err="1">
                <a:solidFill>
                  <a:srgbClr val="FF0000"/>
                </a:solidFill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tuổi</a:t>
            </a:r>
            <a:endParaRPr lang="en-US" sz="3000" dirty="0">
              <a:solidFill>
                <a:srgbClr val="FF0000"/>
              </a:solidFill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44" name="TextBox 30"/>
          <p:cNvSpPr txBox="1"/>
          <p:nvPr/>
        </p:nvSpPr>
        <p:spPr>
          <a:xfrm>
            <a:off x="788231" y="2781154"/>
            <a:ext cx="1715591" cy="1598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vi-VN" sz="32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PTTC</a:t>
            </a:r>
            <a:endParaRPr lang="en-US" sz="32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vi-VN" sz="32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Bật tiến về phía</a:t>
            </a:r>
            <a:r>
              <a:rPr lang="en-US" sz="32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vi-VN" sz="32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trước</a:t>
            </a:r>
            <a:endParaRPr lang="en-US" sz="32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45" name="TextBox 30"/>
          <p:cNvSpPr txBox="1"/>
          <p:nvPr/>
        </p:nvSpPr>
        <p:spPr>
          <a:xfrm>
            <a:off x="2548161" y="2750620"/>
            <a:ext cx="1809454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PTNT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Thí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nghiệm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vật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chìmnổi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46" name="TextBox 30"/>
          <p:cNvSpPr txBox="1"/>
          <p:nvPr/>
        </p:nvSpPr>
        <p:spPr>
          <a:xfrm>
            <a:off x="6274357" y="2701205"/>
            <a:ext cx="1953496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PTTM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Chế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tạo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bè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nổi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47" name="TextBox 30"/>
          <p:cNvSpPr txBox="1"/>
          <p:nvPr/>
        </p:nvSpPr>
        <p:spPr>
          <a:xfrm>
            <a:off x="4711275" y="2717663"/>
            <a:ext cx="1384382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PTNN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Thơ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: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Cô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2800" spc="167" dirty="0" err="1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dạy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48" name="TextBox 30"/>
          <p:cNvSpPr txBox="1"/>
          <p:nvPr/>
        </p:nvSpPr>
        <p:spPr>
          <a:xfrm flipH="1">
            <a:off x="8300609" y="2622781"/>
            <a:ext cx="1632204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vi-VN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PTTC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vi-VN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Chạy thay đổi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>
              <a:lnSpc>
                <a:spcPts val="3080"/>
              </a:lnSpc>
            </a:pPr>
            <a:r>
              <a:rPr lang="vi-VN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hướng 3 – 4 vật</a:t>
            </a:r>
            <a:r>
              <a:rPr lang="en-US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vi-VN" sz="2800" spc="167" dirty="0">
                <a:solidFill>
                  <a:schemeClr val="accent2">
                    <a:lumMod val="75000"/>
                  </a:schemeClr>
                </a:solidFill>
                <a:latin typeface="ABeeZee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chuẩn</a:t>
            </a:r>
            <a:endParaRPr lang="en-US" sz="2800" spc="167" dirty="0">
              <a:solidFill>
                <a:schemeClr val="accent2">
                  <a:lumMod val="75000"/>
                </a:schemeClr>
              </a:solidFill>
              <a:latin typeface="ABeeZee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40" name="Freeform 7"/>
          <p:cNvSpPr/>
          <p:nvPr/>
        </p:nvSpPr>
        <p:spPr>
          <a:xfrm>
            <a:off x="4155183" y="5982982"/>
            <a:ext cx="2119174" cy="1389509"/>
          </a:xfrm>
          <a:custGeom>
            <a:avLst/>
            <a:gdLst/>
            <a:ahLst/>
            <a:cxnLst/>
            <a:rect l="l" t="t" r="r" b="b"/>
            <a:pathLst>
              <a:path w="2786020" h="2378565">
                <a:moveTo>
                  <a:pt x="0" y="0"/>
                </a:moveTo>
                <a:lnTo>
                  <a:pt x="2786020" y="0"/>
                </a:lnTo>
                <a:lnTo>
                  <a:pt x="2786020" y="2378565"/>
                </a:lnTo>
                <a:lnTo>
                  <a:pt x="0" y="2378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"/>
          <p:cNvSpPr/>
          <p:nvPr/>
        </p:nvSpPr>
        <p:spPr>
          <a:xfrm>
            <a:off x="7119426" y="5515485"/>
            <a:ext cx="3371713" cy="2084574"/>
          </a:xfrm>
          <a:custGeom>
            <a:avLst/>
            <a:gdLst/>
            <a:ahLst/>
            <a:cxnLst/>
            <a:rect l="l" t="t" r="r" b="b"/>
            <a:pathLst>
              <a:path w="4529848" h="3114271">
                <a:moveTo>
                  <a:pt x="0" y="0"/>
                </a:moveTo>
                <a:lnTo>
                  <a:pt x="4529848" y="0"/>
                </a:lnTo>
                <a:lnTo>
                  <a:pt x="4529848" y="3114271"/>
                </a:lnTo>
                <a:lnTo>
                  <a:pt x="0" y="31142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6"/>
          <p:cNvSpPr/>
          <p:nvPr/>
        </p:nvSpPr>
        <p:spPr>
          <a:xfrm>
            <a:off x="560687" y="419404"/>
            <a:ext cx="1375875" cy="1077398"/>
          </a:xfrm>
          <a:custGeom>
            <a:avLst/>
            <a:gdLst/>
            <a:ahLst/>
            <a:cxnLst/>
            <a:rect l="l" t="t" r="r" b="b"/>
            <a:pathLst>
              <a:path w="2774537" h="1942176">
                <a:moveTo>
                  <a:pt x="0" y="0"/>
                </a:moveTo>
                <a:lnTo>
                  <a:pt x="2774537" y="0"/>
                </a:lnTo>
                <a:lnTo>
                  <a:pt x="2774537" y="1942175"/>
                </a:lnTo>
                <a:lnTo>
                  <a:pt x="0" y="1942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3"/>
          <p:cNvSpPr/>
          <p:nvPr/>
        </p:nvSpPr>
        <p:spPr>
          <a:xfrm>
            <a:off x="54916" y="5838655"/>
            <a:ext cx="2876929" cy="1427114"/>
          </a:xfrm>
          <a:custGeom>
            <a:avLst/>
            <a:gdLst/>
            <a:ahLst/>
            <a:cxnLst/>
            <a:rect l="l" t="t" r="r" b="b"/>
            <a:pathLst>
              <a:path w="4276800" h="2076192">
                <a:moveTo>
                  <a:pt x="0" y="0"/>
                </a:moveTo>
                <a:lnTo>
                  <a:pt x="4276800" y="0"/>
                </a:lnTo>
                <a:lnTo>
                  <a:pt x="4276800" y="2076192"/>
                </a:lnTo>
                <a:lnTo>
                  <a:pt x="0" y="20761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"/>
          <p:cNvSpPr/>
          <p:nvPr/>
        </p:nvSpPr>
        <p:spPr>
          <a:xfrm>
            <a:off x="9535659" y="620713"/>
            <a:ext cx="840241" cy="813991"/>
          </a:xfrm>
          <a:custGeom>
            <a:avLst/>
            <a:gdLst/>
            <a:ahLst/>
            <a:cxnLst/>
            <a:rect l="l" t="t" r="r" b="b"/>
            <a:pathLst>
              <a:path w="2763826" h="2100508">
                <a:moveTo>
                  <a:pt x="0" y="0"/>
                </a:moveTo>
                <a:lnTo>
                  <a:pt x="2763827" y="0"/>
                </a:lnTo>
                <a:lnTo>
                  <a:pt x="2763827" y="2100508"/>
                </a:lnTo>
                <a:lnTo>
                  <a:pt x="0" y="21005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94456" y="347981"/>
            <a:ext cx="649997" cy="429895"/>
          </a:xfrm>
          <a:custGeom>
            <a:avLst/>
            <a:gdLst/>
            <a:ahLst/>
            <a:cxnLst/>
            <a:rect l="l" t="t" r="r" b="b"/>
            <a:pathLst>
              <a:path w="750934" h="662699">
                <a:moveTo>
                  <a:pt x="0" y="0"/>
                </a:moveTo>
                <a:lnTo>
                  <a:pt x="750934" y="0"/>
                </a:lnTo>
                <a:lnTo>
                  <a:pt x="750934" y="662699"/>
                </a:lnTo>
                <a:lnTo>
                  <a:pt x="0" y="66269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41059">
            <a:off x="1279453" y="2767032"/>
            <a:ext cx="2321594" cy="2045739"/>
          </a:xfrm>
          <a:custGeom>
            <a:avLst/>
            <a:gdLst/>
            <a:ahLst/>
            <a:cxnLst/>
            <a:rect l="l" t="t" r="r" b="b"/>
            <a:pathLst>
              <a:path w="1895543" h="1636540">
                <a:moveTo>
                  <a:pt x="0" y="0"/>
                </a:moveTo>
                <a:lnTo>
                  <a:pt x="1895544" y="0"/>
                </a:lnTo>
                <a:lnTo>
                  <a:pt x="1895544" y="1636540"/>
                </a:lnTo>
                <a:lnTo>
                  <a:pt x="0" y="1636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4110412" y="2718245"/>
            <a:ext cx="2571030" cy="2210709"/>
          </a:xfrm>
          <a:custGeom>
            <a:avLst/>
            <a:gdLst/>
            <a:ahLst/>
            <a:cxnLst/>
            <a:rect l="l" t="t" r="r" b="b"/>
            <a:pathLst>
              <a:path w="1895543" h="1636540">
                <a:moveTo>
                  <a:pt x="0" y="0"/>
                </a:moveTo>
                <a:lnTo>
                  <a:pt x="1895543" y="0"/>
                </a:lnTo>
                <a:lnTo>
                  <a:pt x="1895543" y="1636540"/>
                </a:lnTo>
                <a:lnTo>
                  <a:pt x="0" y="1636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86893">
            <a:off x="7088720" y="2962545"/>
            <a:ext cx="2402909" cy="2171200"/>
          </a:xfrm>
          <a:custGeom>
            <a:avLst/>
            <a:gdLst/>
            <a:ahLst/>
            <a:cxnLst/>
            <a:rect l="l" t="t" r="r" b="b"/>
            <a:pathLst>
              <a:path w="1895543" h="1636540">
                <a:moveTo>
                  <a:pt x="0" y="0"/>
                </a:moveTo>
                <a:lnTo>
                  <a:pt x="1895544" y="0"/>
                </a:lnTo>
                <a:lnTo>
                  <a:pt x="1895544" y="1636540"/>
                </a:lnTo>
                <a:lnTo>
                  <a:pt x="0" y="1636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93625">
            <a:off x="2058710" y="5375403"/>
            <a:ext cx="2793394" cy="1883291"/>
          </a:xfrm>
          <a:custGeom>
            <a:avLst/>
            <a:gdLst/>
            <a:ahLst/>
            <a:cxnLst/>
            <a:rect l="l" t="t" r="r" b="b"/>
            <a:pathLst>
              <a:path w="1895543" h="1636540">
                <a:moveTo>
                  <a:pt x="0" y="0"/>
                </a:moveTo>
                <a:lnTo>
                  <a:pt x="1895543" y="0"/>
                </a:lnTo>
                <a:lnTo>
                  <a:pt x="1895543" y="1636540"/>
                </a:lnTo>
                <a:lnTo>
                  <a:pt x="0" y="1636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 rot="470111">
            <a:off x="5924057" y="5244892"/>
            <a:ext cx="2490100" cy="2149200"/>
          </a:xfrm>
          <a:custGeom>
            <a:avLst/>
            <a:gdLst/>
            <a:ahLst/>
            <a:cxnLst/>
            <a:rect l="l" t="t" r="r" b="b"/>
            <a:pathLst>
              <a:path w="1895543" h="1636540">
                <a:moveTo>
                  <a:pt x="0" y="0"/>
                </a:moveTo>
                <a:lnTo>
                  <a:pt x="1895543" y="0"/>
                </a:lnTo>
                <a:lnTo>
                  <a:pt x="1895543" y="1636540"/>
                </a:lnTo>
                <a:lnTo>
                  <a:pt x="0" y="1636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532438" y="3886505"/>
            <a:ext cx="706257" cy="729981"/>
          </a:xfrm>
          <a:custGeom>
            <a:avLst/>
            <a:gdLst/>
            <a:ahLst/>
            <a:cxnLst/>
            <a:rect l="l" t="t" r="r" b="b"/>
            <a:pathLst>
              <a:path w="706257" h="729981">
                <a:moveTo>
                  <a:pt x="0" y="0"/>
                </a:moveTo>
                <a:lnTo>
                  <a:pt x="706256" y="0"/>
                </a:lnTo>
                <a:lnTo>
                  <a:pt x="706256" y="729981"/>
                </a:lnTo>
                <a:lnTo>
                  <a:pt x="0" y="7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675612" y="2719503"/>
            <a:ext cx="780942" cy="658920"/>
          </a:xfrm>
          <a:custGeom>
            <a:avLst/>
            <a:gdLst/>
            <a:ahLst/>
            <a:cxnLst/>
            <a:rect l="l" t="t" r="r" b="b"/>
            <a:pathLst>
              <a:path w="780942" h="658920">
                <a:moveTo>
                  <a:pt x="0" y="0"/>
                </a:moveTo>
                <a:lnTo>
                  <a:pt x="780942" y="0"/>
                </a:lnTo>
                <a:lnTo>
                  <a:pt x="780942" y="658920"/>
                </a:lnTo>
                <a:lnTo>
                  <a:pt x="0" y="6589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987344" y="5318495"/>
            <a:ext cx="563410" cy="571265"/>
          </a:xfrm>
          <a:custGeom>
            <a:avLst/>
            <a:gdLst/>
            <a:ahLst/>
            <a:cxnLst/>
            <a:rect l="l" t="t" r="r" b="b"/>
            <a:pathLst>
              <a:path w="563410" h="571265">
                <a:moveTo>
                  <a:pt x="0" y="0"/>
                </a:moveTo>
                <a:lnTo>
                  <a:pt x="563410" y="0"/>
                </a:lnTo>
                <a:lnTo>
                  <a:pt x="563410" y="571265"/>
                </a:lnTo>
                <a:lnTo>
                  <a:pt x="0" y="5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 rot="-341059">
            <a:off x="1381004" y="2311400"/>
            <a:ext cx="1895543" cy="55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2910" dirty="0">
                <a:solidFill>
                  <a:srgbClr val="4E723B"/>
                </a:solidFill>
                <a:latin typeface="Monkey" panose="020B0604020202020204"/>
                <a:ea typeface="Monkey" panose="020B0604020202020204"/>
                <a:cs typeface="Monkey" panose="020B0604020202020204"/>
                <a:sym typeface="Monkey" panose="020B0604020202020204"/>
              </a:rPr>
              <a:t>Monday</a:t>
            </a:r>
            <a:endParaRPr lang="en-US" sz="2910" dirty="0">
              <a:solidFill>
                <a:srgbClr val="4E723B"/>
              </a:solidFill>
              <a:latin typeface="Monkey" panose="020B0604020202020204"/>
              <a:ea typeface="Monkey" panose="020B0604020202020204"/>
              <a:cs typeface="Monkey" panose="020B0604020202020204"/>
              <a:sym typeface="Monkey" panose="020B06040202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214778" y="2138216"/>
            <a:ext cx="1895543" cy="55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2910">
                <a:solidFill>
                  <a:srgbClr val="4E723B"/>
                </a:solidFill>
                <a:latin typeface="Monkey" panose="020B0604020202020204"/>
                <a:ea typeface="Monkey" panose="020B0604020202020204"/>
                <a:cs typeface="Monkey" panose="020B0604020202020204"/>
                <a:sym typeface="Monkey" panose="020B0604020202020204"/>
              </a:rPr>
              <a:t>Tuesday</a:t>
            </a:r>
            <a:endParaRPr lang="en-US" sz="2910">
              <a:solidFill>
                <a:srgbClr val="4E723B"/>
              </a:solidFill>
              <a:latin typeface="Monkey" panose="020B0604020202020204"/>
              <a:ea typeface="Monkey" panose="020B0604020202020204"/>
              <a:cs typeface="Monkey" panose="020B0604020202020204"/>
              <a:sym typeface="Monkey" panose="020B0604020202020204"/>
            </a:endParaRPr>
          </a:p>
        </p:txBody>
      </p:sp>
      <p:sp>
        <p:nvSpPr>
          <p:cNvPr id="23" name="TextBox 23"/>
          <p:cNvSpPr txBox="1"/>
          <p:nvPr/>
        </p:nvSpPr>
        <p:spPr>
          <a:xfrm rot="786893">
            <a:off x="7633589" y="2403733"/>
            <a:ext cx="1975127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2910" dirty="0">
                <a:solidFill>
                  <a:srgbClr val="4E723B"/>
                </a:solidFill>
                <a:latin typeface="Monkey" panose="020B0604020202020204"/>
                <a:ea typeface="Monkey" panose="020B0604020202020204"/>
                <a:cs typeface="Monkey" panose="020B0604020202020204"/>
                <a:sym typeface="Monkey" panose="020B0604020202020204"/>
              </a:rPr>
              <a:t>Wednesday</a:t>
            </a:r>
            <a:endParaRPr lang="en-US" sz="2910" dirty="0">
              <a:solidFill>
                <a:srgbClr val="4E723B"/>
              </a:solidFill>
              <a:latin typeface="Monkey" panose="020B0604020202020204"/>
              <a:ea typeface="Monkey" panose="020B0604020202020204"/>
              <a:cs typeface="Monkey" panose="020B0604020202020204"/>
              <a:sym typeface="Monkey" panose="020B0604020202020204"/>
            </a:endParaRPr>
          </a:p>
        </p:txBody>
      </p:sp>
      <p:sp>
        <p:nvSpPr>
          <p:cNvPr id="24" name="TextBox 24"/>
          <p:cNvSpPr txBox="1"/>
          <p:nvPr/>
        </p:nvSpPr>
        <p:spPr>
          <a:xfrm rot="-593625">
            <a:off x="2142717" y="5002576"/>
            <a:ext cx="1895543" cy="46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2800" dirty="0">
                <a:solidFill>
                  <a:srgbClr val="4E723B"/>
                </a:solidFill>
                <a:latin typeface="Monkey" panose="020B0604020202020204"/>
                <a:ea typeface="Monkey" panose="020B0604020202020204"/>
                <a:cs typeface="Monkey" panose="020B0604020202020204"/>
                <a:sym typeface="Monkey" panose="020B0604020202020204"/>
              </a:rPr>
              <a:t>Thursday</a:t>
            </a:r>
            <a:endParaRPr lang="en-US" sz="2800" dirty="0">
              <a:solidFill>
                <a:srgbClr val="4E723B"/>
              </a:solidFill>
              <a:latin typeface="Monkey" panose="020B0604020202020204"/>
              <a:ea typeface="Monkey" panose="020B0604020202020204"/>
              <a:cs typeface="Monkey" panose="020B0604020202020204"/>
              <a:sym typeface="Monkey" panose="020B0604020202020204"/>
            </a:endParaRPr>
          </a:p>
        </p:txBody>
      </p:sp>
      <p:sp>
        <p:nvSpPr>
          <p:cNvPr id="25" name="TextBox 25"/>
          <p:cNvSpPr txBox="1"/>
          <p:nvPr/>
        </p:nvSpPr>
        <p:spPr>
          <a:xfrm rot="470111">
            <a:off x="6448537" y="4891337"/>
            <a:ext cx="1895543" cy="55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2910" dirty="0">
                <a:solidFill>
                  <a:srgbClr val="4E723B"/>
                </a:solidFill>
                <a:latin typeface="Monkey" panose="020B0604020202020204"/>
                <a:ea typeface="Monkey" panose="020B0604020202020204"/>
                <a:cs typeface="Monkey" panose="020B0604020202020204"/>
                <a:sym typeface="Monkey" panose="020B0604020202020204"/>
              </a:rPr>
              <a:t>Friday</a:t>
            </a:r>
            <a:endParaRPr lang="en-US" sz="2910" dirty="0">
              <a:solidFill>
                <a:srgbClr val="4E723B"/>
              </a:solidFill>
              <a:latin typeface="Monkey" panose="020B0604020202020204"/>
              <a:ea typeface="Monkey" panose="020B0604020202020204"/>
              <a:cs typeface="Monkey" panose="020B0604020202020204"/>
              <a:sym typeface="Monkey" panose="020B0604020202020204"/>
            </a:endParaRPr>
          </a:p>
        </p:txBody>
      </p:sp>
      <p:sp>
        <p:nvSpPr>
          <p:cNvPr id="28" name="TextBox 29"/>
          <p:cNvSpPr txBox="1"/>
          <p:nvPr/>
        </p:nvSpPr>
        <p:spPr>
          <a:xfrm>
            <a:off x="1702122" y="306242"/>
            <a:ext cx="769726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CHỦ ĐỀ: PHƯƠNG TIỆN GIAO THÔNG</a:t>
            </a:r>
            <a:endParaRPr lang="en-US" sz="3000" b="1" dirty="0"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/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Kế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hoạch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tuần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3:Từ24/02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đến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28/02/2025</a:t>
            </a:r>
            <a:endParaRPr lang="en-US" sz="3000" b="1" dirty="0"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  <a:p>
            <a:pPr algn="ctr"/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Độ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tuổi</a:t>
            </a:r>
            <a:r>
              <a:rPr lang="en-US" sz="3000" b="1" dirty="0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 3 </a:t>
            </a:r>
            <a:r>
              <a:rPr lang="en-US" sz="3000" b="1" dirty="0" err="1">
                <a:latin typeface="One Little Font" panose="020B0604020202020204"/>
                <a:ea typeface="One Little Font" panose="020B0604020202020204"/>
                <a:cs typeface="One Little Font" panose="020B0604020202020204"/>
                <a:sym typeface="One Little Font" panose="020B0604020202020204"/>
              </a:rPr>
              <a:t>tuổi</a:t>
            </a:r>
            <a:endParaRPr lang="en-US" sz="3000" b="1" dirty="0">
              <a:latin typeface="One Little Font" panose="020B0604020202020204"/>
              <a:ea typeface="One Little Font" panose="020B0604020202020204"/>
              <a:cs typeface="One Little Font" panose="020B0604020202020204"/>
              <a:sym typeface="One Little Font" panose="020B0604020202020204"/>
            </a:endParaRPr>
          </a:p>
        </p:txBody>
      </p:sp>
      <p:sp>
        <p:nvSpPr>
          <p:cNvPr id="29" name="TextBox 8"/>
          <p:cNvSpPr txBox="1"/>
          <p:nvPr/>
        </p:nvSpPr>
        <p:spPr>
          <a:xfrm rot="21271051">
            <a:off x="1300391" y="2409080"/>
            <a:ext cx="2153121" cy="20883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PTTC</a:t>
            </a:r>
            <a:endParaRPr lang="en-US" sz="2800" b="1" dirty="0">
              <a:solidFill>
                <a:srgbClr val="00206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Bật</a:t>
            </a:r>
            <a:r>
              <a:rPr lang="en-US" sz="2800" b="1" dirty="0">
                <a:solidFill>
                  <a:srgbClr val="00206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xa</a:t>
            </a:r>
            <a:endParaRPr lang="en-US" sz="2800" b="1" dirty="0">
              <a:solidFill>
                <a:srgbClr val="00206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30" name="TextBox 8"/>
          <p:cNvSpPr txBox="1"/>
          <p:nvPr/>
        </p:nvSpPr>
        <p:spPr>
          <a:xfrm rot="447770">
            <a:off x="5913971" y="5225583"/>
            <a:ext cx="2475887" cy="214893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PTTM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Hát nghe: Anh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phi công ơi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31" name="TextBox 8"/>
          <p:cNvSpPr txBox="1"/>
          <p:nvPr/>
        </p:nvSpPr>
        <p:spPr>
          <a:xfrm rot="20925520">
            <a:off x="2141014" y="4707895"/>
            <a:ext cx="2598785" cy="280032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</a:t>
            </a:r>
            <a:r>
              <a:rPr lang="vi-VN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TNN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 b="1" dirty="0" err="1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Truyện</a:t>
            </a:r>
            <a:r>
              <a:rPr lang="en-US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: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Xe lu và 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xe ca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4048298" y="2377551"/>
            <a:ext cx="2553164" cy="211751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PTNT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So </a:t>
            </a:r>
            <a:r>
              <a:rPr lang="en-US" sz="2800" b="1" dirty="0" err="1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sánh</a:t>
            </a:r>
            <a:r>
              <a:rPr lang="en-US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</a:t>
            </a:r>
            <a:r>
              <a:rPr lang="en-US" sz="2800" b="1" dirty="0" err="1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dài</a:t>
            </a:r>
            <a:r>
              <a:rPr lang="en-US" sz="2800" b="1" dirty="0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 </a:t>
            </a:r>
            <a:r>
              <a:rPr lang="en-US" sz="2800" b="1" dirty="0" err="1"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ngắn</a:t>
            </a:r>
            <a:endParaRPr lang="en-US" sz="2800" b="1" dirty="0"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33" name="TextBox 8"/>
          <p:cNvSpPr txBox="1"/>
          <p:nvPr/>
        </p:nvSpPr>
        <p:spPr>
          <a:xfrm rot="861770">
            <a:off x="7359820" y="2847971"/>
            <a:ext cx="1921398" cy="20254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2800" b="1" dirty="0">
                <a:solidFill>
                  <a:srgbClr val="00206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PTTM</a:t>
            </a:r>
            <a:endParaRPr lang="en-US" sz="2800" b="1" dirty="0">
              <a:solidFill>
                <a:srgbClr val="00206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vi-VN" sz="2800" b="1" dirty="0">
                <a:solidFill>
                  <a:srgbClr val="002060"/>
                </a:solidFill>
                <a:latin typeface="ABeeZee" panose="020B0604020202020204"/>
                <a:ea typeface="ABeeZee" panose="020B0604020202020204"/>
                <a:cs typeface="ABeeZee" panose="020B0604020202020204"/>
                <a:sym typeface="ABeeZee" panose="020B0604020202020204"/>
              </a:rPr>
              <a:t>Tô màu máy bay</a:t>
            </a:r>
            <a:endParaRPr lang="en-US" sz="2800" b="1" dirty="0">
              <a:solidFill>
                <a:srgbClr val="002060"/>
              </a:solidFill>
              <a:latin typeface="ABeeZee" panose="020B0604020202020204"/>
              <a:ea typeface="ABeeZee" panose="020B0604020202020204"/>
              <a:cs typeface="ABeeZee" panose="020B0604020202020204"/>
              <a:sym typeface="ABeeZee" panose="020B0604020202020204"/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8586627" y="6168780"/>
            <a:ext cx="1985221" cy="1207859"/>
          </a:xfrm>
          <a:custGeom>
            <a:avLst/>
            <a:gdLst/>
            <a:ahLst/>
            <a:cxnLst/>
            <a:rect l="l" t="t" r="r" b="b"/>
            <a:pathLst>
              <a:path w="2944874" h="1785330">
                <a:moveTo>
                  <a:pt x="0" y="0"/>
                </a:moveTo>
                <a:lnTo>
                  <a:pt x="2944874" y="0"/>
                </a:lnTo>
                <a:lnTo>
                  <a:pt x="2944874" y="1785330"/>
                </a:lnTo>
                <a:lnTo>
                  <a:pt x="0" y="17853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"/>
          <p:cNvSpPr/>
          <p:nvPr/>
        </p:nvSpPr>
        <p:spPr>
          <a:xfrm>
            <a:off x="419829" y="4444770"/>
            <a:ext cx="749842" cy="463531"/>
          </a:xfrm>
          <a:custGeom>
            <a:avLst/>
            <a:gdLst/>
            <a:ahLst/>
            <a:cxnLst/>
            <a:rect l="l" t="t" r="r" b="b"/>
            <a:pathLst>
              <a:path w="4276800" h="2597184">
                <a:moveTo>
                  <a:pt x="0" y="0"/>
                </a:moveTo>
                <a:lnTo>
                  <a:pt x="4276800" y="0"/>
                </a:lnTo>
                <a:lnTo>
                  <a:pt x="4276800" y="2597184"/>
                </a:lnTo>
                <a:lnTo>
                  <a:pt x="0" y="25971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1"/>
          <p:cNvSpPr/>
          <p:nvPr/>
        </p:nvSpPr>
        <p:spPr>
          <a:xfrm>
            <a:off x="141946" y="556804"/>
            <a:ext cx="1077829" cy="1795984"/>
          </a:xfrm>
          <a:custGeom>
            <a:avLst/>
            <a:gdLst/>
            <a:ahLst/>
            <a:cxnLst/>
            <a:rect l="l" t="t" r="r" b="b"/>
            <a:pathLst>
              <a:path w="2112811" h="3347027">
                <a:moveTo>
                  <a:pt x="0" y="0"/>
                </a:moveTo>
                <a:lnTo>
                  <a:pt x="2112811" y="0"/>
                </a:lnTo>
                <a:lnTo>
                  <a:pt x="2112811" y="3347027"/>
                </a:lnTo>
                <a:lnTo>
                  <a:pt x="0" y="334702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0"/>
          <p:cNvSpPr/>
          <p:nvPr/>
        </p:nvSpPr>
        <p:spPr>
          <a:xfrm>
            <a:off x="8286871" y="1240375"/>
            <a:ext cx="1971323" cy="1119140"/>
          </a:xfrm>
          <a:custGeom>
            <a:avLst/>
            <a:gdLst/>
            <a:ahLst/>
            <a:cxnLst/>
            <a:rect l="l" t="t" r="r" b="b"/>
            <a:pathLst>
              <a:path w="3004920" h="2441498">
                <a:moveTo>
                  <a:pt x="0" y="0"/>
                </a:moveTo>
                <a:lnTo>
                  <a:pt x="3004920" y="0"/>
                </a:lnTo>
                <a:lnTo>
                  <a:pt x="3004920" y="2441498"/>
                </a:lnTo>
                <a:lnTo>
                  <a:pt x="0" y="24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22"/>
          <p:cNvSpPr/>
          <p:nvPr/>
        </p:nvSpPr>
        <p:spPr>
          <a:xfrm>
            <a:off x="9757447" y="4045856"/>
            <a:ext cx="924758" cy="1146318"/>
          </a:xfrm>
          <a:custGeom>
            <a:avLst/>
            <a:gdLst/>
            <a:ahLst/>
            <a:cxnLst/>
            <a:rect l="l" t="t" r="r" b="b"/>
            <a:pathLst>
              <a:path w="3424291" h="4588664">
                <a:moveTo>
                  <a:pt x="0" y="0"/>
                </a:moveTo>
                <a:lnTo>
                  <a:pt x="3424291" y="0"/>
                </a:lnTo>
                <a:lnTo>
                  <a:pt x="3424291" y="4588664"/>
                </a:lnTo>
                <a:lnTo>
                  <a:pt x="0" y="45886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4"/>
          <p:cNvSpPr/>
          <p:nvPr/>
        </p:nvSpPr>
        <p:spPr>
          <a:xfrm>
            <a:off x="73061" y="5683250"/>
            <a:ext cx="2042791" cy="1643121"/>
          </a:xfrm>
          <a:custGeom>
            <a:avLst/>
            <a:gdLst/>
            <a:ahLst/>
            <a:cxnLst/>
            <a:rect l="l" t="t" r="r" b="b"/>
            <a:pathLst>
              <a:path w="3876810" h="3525107">
                <a:moveTo>
                  <a:pt x="0" y="0"/>
                </a:moveTo>
                <a:lnTo>
                  <a:pt x="3876810" y="0"/>
                </a:lnTo>
                <a:lnTo>
                  <a:pt x="3876810" y="3525107"/>
                </a:lnTo>
                <a:lnTo>
                  <a:pt x="0" y="352510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b="-64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5"/>
          <p:cNvSpPr/>
          <p:nvPr/>
        </p:nvSpPr>
        <p:spPr>
          <a:xfrm>
            <a:off x="10007577" y="6705355"/>
            <a:ext cx="674628" cy="779318"/>
          </a:xfrm>
          <a:custGeom>
            <a:avLst/>
            <a:gdLst/>
            <a:ahLst/>
            <a:cxnLst/>
            <a:rect l="l" t="t" r="r" b="b"/>
            <a:pathLst>
              <a:path w="2215756" h="2897880">
                <a:moveTo>
                  <a:pt x="0" y="0"/>
                </a:moveTo>
                <a:lnTo>
                  <a:pt x="2215756" y="0"/>
                </a:lnTo>
                <a:lnTo>
                  <a:pt x="2215756" y="2897880"/>
                </a:lnTo>
                <a:lnTo>
                  <a:pt x="0" y="289788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019" y="1983771"/>
            <a:ext cx="2191490" cy="2612001"/>
          </a:xfrm>
          <a:custGeom>
            <a:avLst/>
            <a:gdLst/>
            <a:ahLst/>
            <a:cxnLst/>
            <a:rect l="l" t="t" r="r" b="b"/>
            <a:pathLst>
              <a:path w="2134895" h="2182175">
                <a:moveTo>
                  <a:pt x="0" y="0"/>
                </a:moveTo>
                <a:lnTo>
                  <a:pt x="2134895" y="0"/>
                </a:lnTo>
                <a:lnTo>
                  <a:pt x="2134895" y="2182175"/>
                </a:lnTo>
                <a:lnTo>
                  <a:pt x="0" y="2182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24990" y="4390631"/>
            <a:ext cx="2134895" cy="2182175"/>
          </a:xfrm>
          <a:custGeom>
            <a:avLst/>
            <a:gdLst/>
            <a:ahLst/>
            <a:cxnLst/>
            <a:rect l="l" t="t" r="r" b="b"/>
            <a:pathLst>
              <a:path w="2134895" h="2182175">
                <a:moveTo>
                  <a:pt x="0" y="0"/>
                </a:moveTo>
                <a:lnTo>
                  <a:pt x="2134895" y="0"/>
                </a:lnTo>
                <a:lnTo>
                  <a:pt x="2134895" y="2182175"/>
                </a:lnTo>
                <a:lnTo>
                  <a:pt x="0" y="2182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74056" y="2006881"/>
            <a:ext cx="2134895" cy="2182175"/>
          </a:xfrm>
          <a:custGeom>
            <a:avLst/>
            <a:gdLst/>
            <a:ahLst/>
            <a:cxnLst/>
            <a:rect l="l" t="t" r="r" b="b"/>
            <a:pathLst>
              <a:path w="2134895" h="2182175">
                <a:moveTo>
                  <a:pt x="0" y="0"/>
                </a:moveTo>
                <a:lnTo>
                  <a:pt x="2134894" y="0"/>
                </a:lnTo>
                <a:lnTo>
                  <a:pt x="2134894" y="2182175"/>
                </a:lnTo>
                <a:lnTo>
                  <a:pt x="0" y="2182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46875" y="4417558"/>
            <a:ext cx="2134895" cy="2182175"/>
          </a:xfrm>
          <a:custGeom>
            <a:avLst/>
            <a:gdLst/>
            <a:ahLst/>
            <a:cxnLst/>
            <a:rect l="l" t="t" r="r" b="b"/>
            <a:pathLst>
              <a:path w="2134895" h="2182175">
                <a:moveTo>
                  <a:pt x="0" y="0"/>
                </a:moveTo>
                <a:lnTo>
                  <a:pt x="2134895" y="0"/>
                </a:lnTo>
                <a:lnTo>
                  <a:pt x="2134895" y="2182175"/>
                </a:lnTo>
                <a:lnTo>
                  <a:pt x="0" y="2182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32115" y="1983771"/>
            <a:ext cx="2248847" cy="2182175"/>
          </a:xfrm>
          <a:custGeom>
            <a:avLst/>
            <a:gdLst/>
            <a:ahLst/>
            <a:cxnLst/>
            <a:rect l="l" t="t" r="r" b="b"/>
            <a:pathLst>
              <a:path w="2134895" h="2182175">
                <a:moveTo>
                  <a:pt x="0" y="0"/>
                </a:moveTo>
                <a:lnTo>
                  <a:pt x="2134895" y="0"/>
                </a:lnTo>
                <a:lnTo>
                  <a:pt x="2134895" y="2182175"/>
                </a:lnTo>
                <a:lnTo>
                  <a:pt x="0" y="218217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264741" y="1694048"/>
            <a:ext cx="823324" cy="879278"/>
          </a:xfrm>
          <a:custGeom>
            <a:avLst/>
            <a:gdLst/>
            <a:ahLst/>
            <a:cxnLst/>
            <a:rect l="l" t="t" r="r" b="b"/>
            <a:pathLst>
              <a:path w="823324" h="879278">
                <a:moveTo>
                  <a:pt x="0" y="0"/>
                </a:moveTo>
                <a:lnTo>
                  <a:pt x="823324" y="0"/>
                </a:lnTo>
                <a:lnTo>
                  <a:pt x="823324" y="879278"/>
                </a:lnTo>
                <a:lnTo>
                  <a:pt x="0" y="8792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7157968" y="4022397"/>
            <a:ext cx="823324" cy="879278"/>
          </a:xfrm>
          <a:custGeom>
            <a:avLst/>
            <a:gdLst/>
            <a:ahLst/>
            <a:cxnLst/>
            <a:rect l="l" t="t" r="r" b="b"/>
            <a:pathLst>
              <a:path w="823324" h="879278">
                <a:moveTo>
                  <a:pt x="823324" y="879278"/>
                </a:moveTo>
                <a:lnTo>
                  <a:pt x="0" y="879278"/>
                </a:lnTo>
                <a:lnTo>
                  <a:pt x="0" y="0"/>
                </a:lnTo>
                <a:lnTo>
                  <a:pt x="823324" y="0"/>
                </a:lnTo>
                <a:lnTo>
                  <a:pt x="823324" y="8792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890895" y="6211502"/>
            <a:ext cx="722308" cy="722609"/>
          </a:xfrm>
          <a:custGeom>
            <a:avLst/>
            <a:gdLst/>
            <a:ahLst/>
            <a:cxnLst/>
            <a:rect l="l" t="t" r="r" b="b"/>
            <a:pathLst>
              <a:path w="722308" h="722609">
                <a:moveTo>
                  <a:pt x="0" y="0"/>
                </a:moveTo>
                <a:lnTo>
                  <a:pt x="722308" y="0"/>
                </a:lnTo>
                <a:lnTo>
                  <a:pt x="722308" y="722608"/>
                </a:lnTo>
                <a:lnTo>
                  <a:pt x="0" y="72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5705" y="4390631"/>
            <a:ext cx="558892" cy="494864"/>
          </a:xfrm>
          <a:custGeom>
            <a:avLst/>
            <a:gdLst/>
            <a:ahLst/>
            <a:cxnLst/>
            <a:rect l="l" t="t" r="r" b="b"/>
            <a:pathLst>
              <a:path w="758939" h="784649">
                <a:moveTo>
                  <a:pt x="0" y="0"/>
                </a:moveTo>
                <a:lnTo>
                  <a:pt x="758940" y="0"/>
                </a:lnTo>
                <a:lnTo>
                  <a:pt x="758940" y="784648"/>
                </a:lnTo>
                <a:lnTo>
                  <a:pt x="0" y="784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194957" y="6121693"/>
            <a:ext cx="758939" cy="784649"/>
          </a:xfrm>
          <a:custGeom>
            <a:avLst/>
            <a:gdLst/>
            <a:ahLst/>
            <a:cxnLst/>
            <a:rect l="l" t="t" r="r" b="b"/>
            <a:pathLst>
              <a:path w="758939" h="784649">
                <a:moveTo>
                  <a:pt x="0" y="0"/>
                </a:moveTo>
                <a:lnTo>
                  <a:pt x="758939" y="0"/>
                </a:lnTo>
                <a:lnTo>
                  <a:pt x="758939" y="784649"/>
                </a:lnTo>
                <a:lnTo>
                  <a:pt x="0" y="784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25054" y="2137236"/>
            <a:ext cx="1548573" cy="32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0"/>
              </a:lnSpc>
            </a:pPr>
            <a:r>
              <a:rPr lang="en-US" sz="2800" dirty="0">
                <a:solidFill>
                  <a:srgbClr val="1F5203"/>
                </a:solidFill>
                <a:latin typeface="Rubik Spray Paint" panose="020B0604020202020204"/>
                <a:ea typeface="Rubik Spray Paint" panose="020B0604020202020204"/>
                <a:cs typeface="Rubik Spray Paint" panose="020B0604020202020204"/>
                <a:sym typeface="Rubik Spray Paint" panose="020B0604020202020204"/>
              </a:rPr>
              <a:t>Monday</a:t>
            </a:r>
            <a:endParaRPr lang="en-US" sz="2800" dirty="0">
              <a:solidFill>
                <a:srgbClr val="1F5203"/>
              </a:solidFill>
              <a:latin typeface="Rubik Spray Paint" panose="020B0604020202020204"/>
              <a:ea typeface="Rubik Spray Paint" panose="020B0604020202020204"/>
              <a:cs typeface="Rubik Spray Paint" panose="020B0604020202020204"/>
              <a:sym typeface="Rubik Spray Paint" panose="020B06040202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386849" y="4506607"/>
            <a:ext cx="1922151" cy="32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0"/>
              </a:lnSpc>
            </a:pPr>
            <a:r>
              <a:rPr lang="en-US" sz="2800" dirty="0">
                <a:solidFill>
                  <a:srgbClr val="1F5203"/>
                </a:solidFill>
                <a:latin typeface="Rubik Spray Paint" panose="020B0604020202020204"/>
                <a:ea typeface="Rubik Spray Paint" panose="020B0604020202020204"/>
                <a:cs typeface="Rubik Spray Paint" panose="020B0604020202020204"/>
                <a:sym typeface="Rubik Spray Paint" panose="020B0604020202020204"/>
              </a:rPr>
              <a:t>Thursday</a:t>
            </a:r>
            <a:endParaRPr lang="en-US" sz="2800" dirty="0">
              <a:solidFill>
                <a:srgbClr val="1F5203"/>
              </a:solidFill>
              <a:latin typeface="Rubik Spray Paint" panose="020B0604020202020204"/>
              <a:ea typeface="Rubik Spray Paint" panose="020B0604020202020204"/>
              <a:cs typeface="Rubik Spray Paint" panose="020B0604020202020204"/>
              <a:sym typeface="Rubik Spray Paint" panose="020B06040202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418148" y="2128527"/>
            <a:ext cx="1676992" cy="32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0"/>
              </a:lnSpc>
            </a:pPr>
            <a:r>
              <a:rPr lang="en-US" sz="2800" dirty="0">
                <a:solidFill>
                  <a:srgbClr val="1F5203"/>
                </a:solidFill>
                <a:latin typeface="Rubik Spray Paint" panose="020B0604020202020204"/>
                <a:ea typeface="Rubik Spray Paint" panose="020B0604020202020204"/>
                <a:cs typeface="Rubik Spray Paint" panose="020B0604020202020204"/>
                <a:sym typeface="Rubik Spray Paint" panose="020B0604020202020204"/>
              </a:rPr>
              <a:t>Tuesday</a:t>
            </a:r>
            <a:endParaRPr lang="en-US" sz="2800" dirty="0">
              <a:solidFill>
                <a:srgbClr val="1F5203"/>
              </a:solidFill>
              <a:latin typeface="Rubik Spray Paint" panose="020B0604020202020204"/>
              <a:ea typeface="Rubik Spray Paint" panose="020B0604020202020204"/>
              <a:cs typeface="Rubik Spray Paint" panose="020B0604020202020204"/>
              <a:sym typeface="Rubik Spray Paint" panose="020B06040202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721021" y="4626122"/>
            <a:ext cx="1671694" cy="32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0"/>
              </a:lnSpc>
            </a:pPr>
            <a:r>
              <a:rPr lang="en-US" sz="2800" dirty="0">
                <a:solidFill>
                  <a:srgbClr val="1F5203"/>
                </a:solidFill>
                <a:latin typeface="Rubik Spray Paint" panose="020B0604020202020204"/>
                <a:ea typeface="Rubik Spray Paint" panose="020B0604020202020204"/>
                <a:cs typeface="Rubik Spray Paint" panose="020B0604020202020204"/>
                <a:sym typeface="Rubik Spray Paint" panose="020B0604020202020204"/>
              </a:rPr>
              <a:t>Friday</a:t>
            </a:r>
            <a:endParaRPr lang="en-US" sz="2800" dirty="0">
              <a:solidFill>
                <a:srgbClr val="1F5203"/>
              </a:solidFill>
              <a:latin typeface="Rubik Spray Paint" panose="020B0604020202020204"/>
              <a:ea typeface="Rubik Spray Paint" panose="020B0604020202020204"/>
              <a:cs typeface="Rubik Spray Paint" panose="020B0604020202020204"/>
              <a:sym typeface="Rubik Spray Paint" panose="020B06040202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413451" y="2113619"/>
            <a:ext cx="2134894" cy="32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0"/>
              </a:lnSpc>
            </a:pPr>
            <a:r>
              <a:rPr lang="en-US" sz="2800" dirty="0">
                <a:solidFill>
                  <a:srgbClr val="1F5203"/>
                </a:solidFill>
                <a:latin typeface="Rubik Spray Paint" panose="020B0604020202020204"/>
                <a:ea typeface="Rubik Spray Paint" panose="020B0604020202020204"/>
                <a:cs typeface="Rubik Spray Paint" panose="020B0604020202020204"/>
                <a:sym typeface="Rubik Spray Paint" panose="020B0604020202020204"/>
              </a:rPr>
              <a:t>Wednesday</a:t>
            </a:r>
            <a:endParaRPr lang="en-US" sz="2800" dirty="0">
              <a:solidFill>
                <a:srgbClr val="1F5203"/>
              </a:solidFill>
              <a:latin typeface="Rubik Spray Paint" panose="020B0604020202020204"/>
              <a:ea typeface="Rubik Spray Paint" panose="020B0604020202020204"/>
              <a:cs typeface="Rubik Spray Paint" panose="020B0604020202020204"/>
              <a:sym typeface="Rubik Spray Paint" panose="020B06040202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88065" y="319693"/>
            <a:ext cx="753245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CHỦ ĐỀ: PHƯƠNG TIỆN GIAO THÔNG</a:t>
            </a:r>
            <a:endParaRPr lang="en-US" sz="30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  <a:p>
            <a:pPr algn="ctr"/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Kế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hoạch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tuần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4: </a:t>
            </a:r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Từ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03/02 </a:t>
            </a:r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đến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07/3/2025</a:t>
            </a:r>
            <a:endParaRPr lang="en-US" sz="30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  <a:p>
            <a:pPr algn="ctr"/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Độ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tuổi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3 </a:t>
            </a:r>
            <a:r>
              <a:rPr lang="en-US" sz="30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tuổi</a:t>
            </a:r>
            <a:r>
              <a:rPr lang="en-US" sz="30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endParaRPr lang="en-US" sz="30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491082" y="2458991"/>
            <a:ext cx="246759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PTTC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  <a:p>
            <a:pPr algn="ctr"/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Chuyền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bắt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bóng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2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bên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theo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hang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ngang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3364567" y="4919708"/>
            <a:ext cx="192957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PTTM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  <a:p>
            <a:pPr algn="ctr"/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Nặn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hoa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tặng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cô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5516111" y="2485588"/>
            <a:ext cx="192957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PTNN  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  <a:p>
            <a:pPr algn="ctr"/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Truyện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“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Tíchchu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”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3113655" y="2534917"/>
            <a:ext cx="215687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PTTM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  <a:p>
            <a:pPr algn="ctr"/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Thơ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: </a:t>
            </a:r>
            <a:r>
              <a:rPr lang="vi-VN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Dán hoa tặng mẹ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5651389" y="5027481"/>
            <a:ext cx="192957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PTNN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  <a:p>
            <a:pPr algn="ctr"/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VĐ: </a:t>
            </a:r>
            <a:r>
              <a:rPr lang="en-US" sz="2800" dirty="0" err="1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Quà</a:t>
            </a:r>
            <a:r>
              <a:rPr lang="en-US" sz="2800" dirty="0">
                <a:solidFill>
                  <a:srgbClr val="1F5203"/>
                </a:solidFill>
                <a:latin typeface="One Little Font" panose="020B0604020202020204" charset="0"/>
                <a:ea typeface="Rubik Bubbles"/>
                <a:cs typeface="Rubik Bubbles"/>
                <a:sym typeface="Rubik Bubbles"/>
              </a:rPr>
              <a:t> 8/3</a:t>
            </a:r>
            <a:endParaRPr lang="en-US" sz="2800" dirty="0">
              <a:solidFill>
                <a:srgbClr val="1F5203"/>
              </a:solidFill>
              <a:latin typeface="One Little Font" panose="020B0604020202020204" charset="0"/>
              <a:ea typeface="Rubik Bubbles"/>
              <a:cs typeface="Rubik Bubbles"/>
              <a:sym typeface="Rubik Bubbles"/>
            </a:endParaRPr>
          </a:p>
        </p:txBody>
      </p:sp>
      <p:sp>
        <p:nvSpPr>
          <p:cNvPr id="32" name="Freeform 2"/>
          <p:cNvSpPr/>
          <p:nvPr/>
        </p:nvSpPr>
        <p:spPr>
          <a:xfrm>
            <a:off x="8162183" y="2126949"/>
            <a:ext cx="2531217" cy="2374661"/>
          </a:xfrm>
          <a:custGeom>
            <a:avLst/>
            <a:gdLst/>
            <a:ahLst/>
            <a:cxnLst/>
            <a:rect l="l" t="t" r="r" b="b"/>
            <a:pathLst>
              <a:path w="2128206" h="2125546">
                <a:moveTo>
                  <a:pt x="0" y="0"/>
                </a:moveTo>
                <a:lnTo>
                  <a:pt x="2128206" y="0"/>
                </a:lnTo>
                <a:lnTo>
                  <a:pt x="2128206" y="2125545"/>
                </a:lnTo>
                <a:lnTo>
                  <a:pt x="0" y="2125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/>
          <p:cNvSpPr/>
          <p:nvPr/>
        </p:nvSpPr>
        <p:spPr>
          <a:xfrm>
            <a:off x="8241110" y="4588022"/>
            <a:ext cx="2502550" cy="2318320"/>
          </a:xfrm>
          <a:custGeom>
            <a:avLst/>
            <a:gdLst/>
            <a:ahLst/>
            <a:cxnLst/>
            <a:rect l="l" t="t" r="r" b="b"/>
            <a:pathLst>
              <a:path w="3542020" h="3024000">
                <a:moveTo>
                  <a:pt x="0" y="0"/>
                </a:moveTo>
                <a:lnTo>
                  <a:pt x="3542020" y="0"/>
                </a:lnTo>
                <a:lnTo>
                  <a:pt x="35420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Freeform 7"/>
          <p:cNvSpPr/>
          <p:nvPr/>
        </p:nvSpPr>
        <p:spPr>
          <a:xfrm>
            <a:off x="8616111" y="407454"/>
            <a:ext cx="1933235" cy="1662577"/>
          </a:xfrm>
          <a:custGeom>
            <a:avLst/>
            <a:gdLst/>
            <a:ahLst/>
            <a:cxnLst/>
            <a:rect l="l" t="t" r="r" b="b"/>
            <a:pathLst>
              <a:path w="2267142" h="2034760">
                <a:moveTo>
                  <a:pt x="0" y="0"/>
                </a:moveTo>
                <a:lnTo>
                  <a:pt x="2267141" y="0"/>
                </a:lnTo>
                <a:lnTo>
                  <a:pt x="2267141" y="2034760"/>
                </a:lnTo>
                <a:lnTo>
                  <a:pt x="0" y="2034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/>
          <p:cNvSpPr/>
          <p:nvPr/>
        </p:nvSpPr>
        <p:spPr>
          <a:xfrm>
            <a:off x="222490" y="4749237"/>
            <a:ext cx="2467597" cy="2610685"/>
          </a:xfrm>
          <a:custGeom>
            <a:avLst/>
            <a:gdLst/>
            <a:ahLst/>
            <a:cxnLst/>
            <a:rect l="l" t="t" r="r" b="b"/>
            <a:pathLst>
              <a:path w="3553390" h="4287650">
                <a:moveTo>
                  <a:pt x="0" y="0"/>
                </a:moveTo>
                <a:lnTo>
                  <a:pt x="3553390" y="0"/>
                </a:lnTo>
                <a:lnTo>
                  <a:pt x="3553390" y="4287650"/>
                </a:lnTo>
                <a:lnTo>
                  <a:pt x="0" y="42876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4"/>
          <p:cNvSpPr/>
          <p:nvPr/>
        </p:nvSpPr>
        <p:spPr>
          <a:xfrm>
            <a:off x="491082" y="370909"/>
            <a:ext cx="649782" cy="641281"/>
          </a:xfrm>
          <a:custGeom>
            <a:avLst/>
            <a:gdLst/>
            <a:ahLst/>
            <a:cxnLst/>
            <a:rect l="l" t="t" r="r" b="b"/>
            <a:pathLst>
              <a:path w="3210811" h="3024000">
                <a:moveTo>
                  <a:pt x="0" y="0"/>
                </a:moveTo>
                <a:lnTo>
                  <a:pt x="3210811" y="0"/>
                </a:lnTo>
                <a:lnTo>
                  <a:pt x="3210811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WPS Presentation</Application>
  <PresentationFormat>Custom</PresentationFormat>
  <Paragraphs>103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20" baseType="lpstr">
      <vt:lpstr>Arial</vt:lpstr>
      <vt:lpstr>SimSun</vt:lpstr>
      <vt:lpstr>Wingdings</vt:lpstr>
      <vt:lpstr>ABeeZee</vt:lpstr>
      <vt:lpstr>One Little Font</vt:lpstr>
      <vt:lpstr>Monkey</vt:lpstr>
      <vt:lpstr>Rubik Spray Paint</vt:lpstr>
      <vt:lpstr>One Little Font</vt:lpstr>
      <vt:lpstr>Rubik Bubbles</vt:lpstr>
      <vt:lpstr>Segoe Print</vt:lpstr>
      <vt:lpstr>Calibri</vt:lpstr>
      <vt:lpstr>Microsoft YaHei</vt:lpstr>
      <vt:lpstr>Arial Unicode MS</vt:lpstr>
      <vt:lpstr>Aptos</vt:lpstr>
      <vt:lpstr>Segoe UI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Cute Illustrated Class Schedule</dc:title>
  <dc:creator/>
  <cp:lastModifiedBy>ACER</cp:lastModifiedBy>
  <cp:revision>11</cp:revision>
  <dcterms:created xsi:type="dcterms:W3CDTF">2006-08-16T00:00:00Z</dcterms:created>
  <dcterms:modified xsi:type="dcterms:W3CDTF">2025-03-28T14:55:46Z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E8C1017366904B56B7352E3FFB92693D_13</vt:lpwstr>
  </property>
  <property fmtid="{D5CDD505-2E9C-101B-9397-08002B2CF9AE}" pid="3" name="KSOProductBuildVer">
    <vt:lpwstr>1033-12.2.0.20326</vt:lpwstr>
  </property>
</Properties>
</file>