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2" r:id="rId4"/>
    <p:sldId id="264" r:id="rId5"/>
  </p:sldIdLst>
  <p:sldSz cx="10693400" cy="7556500"/>
  <p:notesSz cx="6858000" cy="9144000"/>
  <p:embeddedFontLst>
    <p:embeddedFont>
      <p:font typeface="Ara Hamah 1964" panose="020B0604020202020204" charset="-78"/>
      <p:regular r:id="rId6"/>
    </p:embeddedFont>
    <p:embeddedFont>
      <p:font typeface="Calibri (MS)" panose="020B0604020202020204" charset="0"/>
      <p:regular r:id="rId7"/>
    </p:embeddedFont>
    <p:embeddedFont>
      <p:font typeface="IBM Plex Sans" panose="020B0503050203000203" pitchFamily="34" charset="0"/>
      <p:regular r:id="rId8"/>
    </p:embeddedFont>
    <p:embeddedFont>
      <p:font typeface="IBM Plex Sans Condensed" panose="020B0506050203000203" pitchFamily="34" charset="0"/>
      <p:regular r:id="rId9"/>
      <p:bold r:id="rId10"/>
      <p:italic r:id="rId11"/>
      <p:boldItalic r:id="rId12"/>
    </p:embeddedFont>
    <p:embeddedFont>
      <p:font typeface="Montserrat" panose="00000500000000000000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132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pn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svg"/><Relationship Id="rId18" Type="http://schemas.openxmlformats.org/officeDocument/2006/relationships/image" Target="../media/image60.png"/><Relationship Id="rId26" Type="http://schemas.openxmlformats.org/officeDocument/2006/relationships/image" Target="../media/image68.svg"/><Relationship Id="rId3" Type="http://schemas.openxmlformats.org/officeDocument/2006/relationships/image" Target="../media/image45.svg"/><Relationship Id="rId21" Type="http://schemas.openxmlformats.org/officeDocument/2006/relationships/image" Target="../media/image63.png"/><Relationship Id="rId7" Type="http://schemas.openxmlformats.org/officeDocument/2006/relationships/image" Target="../media/image49.sv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24" Type="http://schemas.openxmlformats.org/officeDocument/2006/relationships/image" Target="../media/image66.svg"/><Relationship Id="rId5" Type="http://schemas.openxmlformats.org/officeDocument/2006/relationships/image" Target="../media/image47.sv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55183" y="6441157"/>
            <a:ext cx="1724149" cy="953071"/>
          </a:xfrm>
          <a:custGeom>
            <a:avLst/>
            <a:gdLst/>
            <a:ahLst/>
            <a:cxnLst/>
            <a:rect l="l" t="t" r="r" b="b"/>
            <a:pathLst>
              <a:path w="1724149" h="953071">
                <a:moveTo>
                  <a:pt x="0" y="0"/>
                </a:moveTo>
                <a:lnTo>
                  <a:pt x="1724149" y="0"/>
                </a:lnTo>
                <a:lnTo>
                  <a:pt x="1724149" y="953072"/>
                </a:lnTo>
                <a:lnTo>
                  <a:pt x="0" y="9530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14" b="-181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8431" y="1888455"/>
            <a:ext cx="1456401" cy="1428121"/>
          </a:xfrm>
          <a:custGeom>
            <a:avLst/>
            <a:gdLst/>
            <a:ahLst/>
            <a:cxnLst/>
            <a:rect l="l" t="t" r="r" b="b"/>
            <a:pathLst>
              <a:path w="1456401" h="1428121">
                <a:moveTo>
                  <a:pt x="0" y="0"/>
                </a:moveTo>
                <a:lnTo>
                  <a:pt x="1456401" y="0"/>
                </a:lnTo>
                <a:lnTo>
                  <a:pt x="1456401" y="1428121"/>
                </a:lnTo>
                <a:lnTo>
                  <a:pt x="0" y="14281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260586" y="442674"/>
            <a:ext cx="1395860" cy="1072439"/>
          </a:xfrm>
          <a:custGeom>
            <a:avLst/>
            <a:gdLst/>
            <a:ahLst/>
            <a:cxnLst/>
            <a:rect l="l" t="t" r="r" b="b"/>
            <a:pathLst>
              <a:path w="1395860" h="1072439">
                <a:moveTo>
                  <a:pt x="0" y="0"/>
                </a:moveTo>
                <a:lnTo>
                  <a:pt x="1395860" y="0"/>
                </a:lnTo>
                <a:lnTo>
                  <a:pt x="1395860" y="1072439"/>
                </a:lnTo>
                <a:lnTo>
                  <a:pt x="0" y="10724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336423" y="5412296"/>
            <a:ext cx="1568634" cy="1243641"/>
          </a:xfrm>
          <a:custGeom>
            <a:avLst/>
            <a:gdLst/>
            <a:ahLst/>
            <a:cxnLst/>
            <a:rect l="l" t="t" r="r" b="b"/>
            <a:pathLst>
              <a:path w="1568634" h="1243641">
                <a:moveTo>
                  <a:pt x="0" y="0"/>
                </a:moveTo>
                <a:lnTo>
                  <a:pt x="1568634" y="0"/>
                </a:lnTo>
                <a:lnTo>
                  <a:pt x="1568634" y="1243641"/>
                </a:lnTo>
                <a:lnTo>
                  <a:pt x="0" y="12436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 rot="1049580">
            <a:off x="1045740" y="295751"/>
            <a:ext cx="951833" cy="1083564"/>
            <a:chOff x="0" y="0"/>
            <a:chExt cx="1269111" cy="144475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69111" cy="1444752"/>
            </a:xfrm>
            <a:custGeom>
              <a:avLst/>
              <a:gdLst/>
              <a:ahLst/>
              <a:cxnLst/>
              <a:rect l="l" t="t" r="r" b="b"/>
              <a:pathLst>
                <a:path w="1269111" h="1444752">
                  <a:moveTo>
                    <a:pt x="0" y="127"/>
                  </a:moveTo>
                  <a:lnTo>
                    <a:pt x="0" y="686181"/>
                  </a:lnTo>
                  <a:lnTo>
                    <a:pt x="0" y="1444752"/>
                  </a:lnTo>
                  <a:lnTo>
                    <a:pt x="1269111" y="1444752"/>
                  </a:lnTo>
                  <a:lnTo>
                    <a:pt x="1269111" y="0"/>
                  </a:lnTo>
                  <a:lnTo>
                    <a:pt x="613156" y="0"/>
                  </a:lnTo>
                  <a:lnTo>
                    <a:pt x="0" y="127"/>
                  </a:lnTo>
                  <a:close/>
                </a:path>
              </a:pathLst>
            </a:custGeom>
            <a:blipFill>
              <a:blip r:embed="rId8"/>
              <a:stretch>
                <a:fillRect r="-71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flipH="1">
            <a:off x="1250223" y="4113762"/>
            <a:ext cx="1220753" cy="868956"/>
          </a:xfrm>
          <a:custGeom>
            <a:avLst/>
            <a:gdLst/>
            <a:ahLst/>
            <a:cxnLst/>
            <a:rect l="l" t="t" r="r" b="b"/>
            <a:pathLst>
              <a:path w="1220753" h="868956">
                <a:moveTo>
                  <a:pt x="1220753" y="0"/>
                </a:moveTo>
                <a:lnTo>
                  <a:pt x="0" y="0"/>
                </a:lnTo>
                <a:lnTo>
                  <a:pt x="0" y="868956"/>
                </a:lnTo>
                <a:lnTo>
                  <a:pt x="1220753" y="868956"/>
                </a:lnTo>
                <a:lnTo>
                  <a:pt x="1220753" y="0"/>
                </a:lnTo>
                <a:close/>
              </a:path>
            </a:pathLst>
          </a:custGeom>
          <a:blipFill>
            <a:blip r:embed="rId9"/>
            <a:stretch>
              <a:fillRect r="-4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03745" y="5978042"/>
            <a:ext cx="1784985" cy="1223267"/>
          </a:xfrm>
          <a:custGeom>
            <a:avLst/>
            <a:gdLst/>
            <a:ahLst/>
            <a:cxnLst/>
            <a:rect l="l" t="t" r="r" b="b"/>
            <a:pathLst>
              <a:path w="1784985" h="1223267">
                <a:moveTo>
                  <a:pt x="0" y="0"/>
                </a:moveTo>
                <a:lnTo>
                  <a:pt x="1784985" y="0"/>
                </a:lnTo>
                <a:lnTo>
                  <a:pt x="1784985" y="1223268"/>
                </a:lnTo>
                <a:lnTo>
                  <a:pt x="0" y="122326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680704" y="2830573"/>
            <a:ext cx="1695574" cy="1371600"/>
          </a:xfrm>
          <a:custGeom>
            <a:avLst/>
            <a:gdLst/>
            <a:ahLst/>
            <a:cxnLst/>
            <a:rect l="l" t="t" r="r" b="b"/>
            <a:pathLst>
              <a:path w="1695574" h="1371600">
                <a:moveTo>
                  <a:pt x="0" y="0"/>
                </a:moveTo>
                <a:lnTo>
                  <a:pt x="1695574" y="0"/>
                </a:lnTo>
                <a:lnTo>
                  <a:pt x="1695574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510694" y="1717015"/>
            <a:ext cx="2218287" cy="2336359"/>
            <a:chOff x="0" y="0"/>
            <a:chExt cx="2218284" cy="2336356"/>
          </a:xfrm>
        </p:grpSpPr>
        <p:sp>
          <p:nvSpPr>
            <p:cNvPr id="12" name="Freeform 12"/>
            <p:cNvSpPr/>
            <p:nvPr/>
          </p:nvSpPr>
          <p:spPr>
            <a:xfrm>
              <a:off x="132334" y="98679"/>
              <a:ext cx="1980565" cy="2148459"/>
            </a:xfrm>
            <a:custGeom>
              <a:avLst/>
              <a:gdLst/>
              <a:ahLst/>
              <a:cxnLst/>
              <a:rect l="l" t="t" r="r" b="b"/>
              <a:pathLst>
                <a:path w="1980565" h="2148459">
                  <a:moveTo>
                    <a:pt x="6985" y="905891"/>
                  </a:moveTo>
                  <a:cubicBezTo>
                    <a:pt x="1905" y="675259"/>
                    <a:pt x="0" y="457200"/>
                    <a:pt x="139573" y="297053"/>
                  </a:cubicBezTo>
                  <a:cubicBezTo>
                    <a:pt x="149606" y="285623"/>
                    <a:pt x="157607" y="277495"/>
                    <a:pt x="163322" y="271780"/>
                  </a:cubicBezTo>
                  <a:cubicBezTo>
                    <a:pt x="253238" y="181737"/>
                    <a:pt x="426212" y="70866"/>
                    <a:pt x="919480" y="37973"/>
                  </a:cubicBezTo>
                  <a:cubicBezTo>
                    <a:pt x="1489329" y="0"/>
                    <a:pt x="1686560" y="119507"/>
                    <a:pt x="1766697" y="179070"/>
                  </a:cubicBezTo>
                  <a:cubicBezTo>
                    <a:pt x="1778254" y="187706"/>
                    <a:pt x="1787017" y="194183"/>
                    <a:pt x="1798320" y="204343"/>
                  </a:cubicBezTo>
                  <a:cubicBezTo>
                    <a:pt x="1941957" y="332486"/>
                    <a:pt x="1939925" y="528320"/>
                    <a:pt x="1952752" y="960628"/>
                  </a:cubicBezTo>
                  <a:cubicBezTo>
                    <a:pt x="1966468" y="1427099"/>
                    <a:pt x="1980565" y="1602613"/>
                    <a:pt x="1895348" y="1845437"/>
                  </a:cubicBezTo>
                  <a:cubicBezTo>
                    <a:pt x="1857502" y="1953006"/>
                    <a:pt x="1829943" y="1988947"/>
                    <a:pt x="1818132" y="2003425"/>
                  </a:cubicBezTo>
                  <a:cubicBezTo>
                    <a:pt x="1709674" y="2135632"/>
                    <a:pt x="1566037" y="2115947"/>
                    <a:pt x="1067943" y="2123440"/>
                  </a:cubicBezTo>
                  <a:cubicBezTo>
                    <a:pt x="643382" y="2129790"/>
                    <a:pt x="453517" y="2148459"/>
                    <a:pt x="244475" y="2001266"/>
                  </a:cubicBezTo>
                  <a:cubicBezTo>
                    <a:pt x="223393" y="1986407"/>
                    <a:pt x="206883" y="1974723"/>
                    <a:pt x="185039" y="1954911"/>
                  </a:cubicBezTo>
                  <a:cubicBezTo>
                    <a:pt x="62357" y="1843151"/>
                    <a:pt x="24384" y="1699387"/>
                    <a:pt x="6858" y="905764"/>
                  </a:cubicBezTo>
                  <a:close/>
                </a:path>
              </a:pathLst>
            </a:custGeom>
            <a:solidFill>
              <a:srgbClr val="FFFCF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56134" y="92583"/>
              <a:ext cx="2037080" cy="2180336"/>
            </a:xfrm>
            <a:custGeom>
              <a:avLst/>
              <a:gdLst/>
              <a:ahLst/>
              <a:cxnLst/>
              <a:rect l="l" t="t" r="r" b="b"/>
              <a:pathLst>
                <a:path w="2037080" h="2180336">
                  <a:moveTo>
                    <a:pt x="665734" y="2180336"/>
                  </a:moveTo>
                  <a:cubicBezTo>
                    <a:pt x="591058" y="2180336"/>
                    <a:pt x="525018" y="2177415"/>
                    <a:pt x="466090" y="2168906"/>
                  </a:cubicBezTo>
                  <a:cubicBezTo>
                    <a:pt x="341503" y="2150999"/>
                    <a:pt x="254762" y="2108708"/>
                    <a:pt x="184785" y="2031746"/>
                  </a:cubicBezTo>
                  <a:cubicBezTo>
                    <a:pt x="172593" y="2018284"/>
                    <a:pt x="164465" y="2007743"/>
                    <a:pt x="156718" y="1997583"/>
                  </a:cubicBezTo>
                  <a:cubicBezTo>
                    <a:pt x="20828" y="1820418"/>
                    <a:pt x="18669" y="1639062"/>
                    <a:pt x="13462" y="1200785"/>
                  </a:cubicBezTo>
                  <a:cubicBezTo>
                    <a:pt x="12700" y="1134745"/>
                    <a:pt x="11811" y="1059942"/>
                    <a:pt x="10414" y="979551"/>
                  </a:cubicBezTo>
                  <a:cubicBezTo>
                    <a:pt x="10160" y="962914"/>
                    <a:pt x="9779" y="946658"/>
                    <a:pt x="9525" y="930656"/>
                  </a:cubicBezTo>
                  <a:cubicBezTo>
                    <a:pt x="3810" y="626237"/>
                    <a:pt x="0" y="425196"/>
                    <a:pt x="128524" y="225171"/>
                  </a:cubicBezTo>
                  <a:cubicBezTo>
                    <a:pt x="135763" y="213995"/>
                    <a:pt x="140843" y="205994"/>
                    <a:pt x="149098" y="194818"/>
                  </a:cubicBezTo>
                  <a:cubicBezTo>
                    <a:pt x="272288" y="28067"/>
                    <a:pt x="480314" y="0"/>
                    <a:pt x="1043178" y="508"/>
                  </a:cubicBezTo>
                  <a:cubicBezTo>
                    <a:pt x="1389634" y="762"/>
                    <a:pt x="1632204" y="29718"/>
                    <a:pt x="1784731" y="89154"/>
                  </a:cubicBezTo>
                  <a:cubicBezTo>
                    <a:pt x="1913636" y="139319"/>
                    <a:pt x="1956308" y="202438"/>
                    <a:pt x="1983359" y="263398"/>
                  </a:cubicBezTo>
                  <a:cubicBezTo>
                    <a:pt x="2032127" y="373126"/>
                    <a:pt x="2032762" y="550545"/>
                    <a:pt x="2034032" y="904240"/>
                  </a:cubicBezTo>
                  <a:cubicBezTo>
                    <a:pt x="2036064" y="1475232"/>
                    <a:pt x="2037080" y="1761744"/>
                    <a:pt x="1954911" y="1916049"/>
                  </a:cubicBezTo>
                  <a:cubicBezTo>
                    <a:pt x="1943481" y="1937385"/>
                    <a:pt x="1927606" y="1957832"/>
                    <a:pt x="1907286" y="1981962"/>
                  </a:cubicBezTo>
                  <a:cubicBezTo>
                    <a:pt x="1767967" y="2146808"/>
                    <a:pt x="1593469" y="2152396"/>
                    <a:pt x="1075563" y="2169033"/>
                  </a:cubicBezTo>
                  <a:cubicBezTo>
                    <a:pt x="1034161" y="2170303"/>
                    <a:pt x="990473" y="2171700"/>
                    <a:pt x="944499" y="2173351"/>
                  </a:cubicBezTo>
                  <a:lnTo>
                    <a:pt x="910082" y="2174494"/>
                  </a:lnTo>
                  <a:cubicBezTo>
                    <a:pt x="819658" y="2177542"/>
                    <a:pt x="738632" y="2180336"/>
                    <a:pt x="665734" y="2180336"/>
                  </a:cubicBezTo>
                  <a:close/>
                  <a:moveTo>
                    <a:pt x="168021" y="1987677"/>
                  </a:moveTo>
                  <a:cubicBezTo>
                    <a:pt x="175641" y="1997583"/>
                    <a:pt x="183515" y="2007870"/>
                    <a:pt x="195326" y="2020951"/>
                  </a:cubicBezTo>
                  <a:cubicBezTo>
                    <a:pt x="338328" y="2178304"/>
                    <a:pt x="541147" y="2171446"/>
                    <a:pt x="909574" y="2158746"/>
                  </a:cubicBezTo>
                  <a:lnTo>
                    <a:pt x="943991" y="2157603"/>
                  </a:lnTo>
                  <a:cubicBezTo>
                    <a:pt x="989965" y="2156079"/>
                    <a:pt x="1033653" y="2154682"/>
                    <a:pt x="1075055" y="2153285"/>
                  </a:cubicBezTo>
                  <a:cubicBezTo>
                    <a:pt x="1335278" y="2144903"/>
                    <a:pt x="1507236" y="2139442"/>
                    <a:pt x="1631061" y="2115693"/>
                  </a:cubicBezTo>
                  <a:cubicBezTo>
                    <a:pt x="1753997" y="2092198"/>
                    <a:pt x="1828292" y="2051812"/>
                    <a:pt x="1896237" y="1971294"/>
                  </a:cubicBezTo>
                  <a:cubicBezTo>
                    <a:pt x="1919605" y="1943735"/>
                    <a:pt x="1932813" y="1925447"/>
                    <a:pt x="1942084" y="1908175"/>
                  </a:cubicBezTo>
                  <a:cubicBezTo>
                    <a:pt x="2022348" y="1757553"/>
                    <a:pt x="2021332" y="1472438"/>
                    <a:pt x="2019300" y="904367"/>
                  </a:cubicBezTo>
                  <a:cubicBezTo>
                    <a:pt x="2018157" y="552958"/>
                    <a:pt x="2017522" y="376555"/>
                    <a:pt x="1970151" y="270002"/>
                  </a:cubicBezTo>
                  <a:cubicBezTo>
                    <a:pt x="1944497" y="212217"/>
                    <a:pt x="1903603" y="152019"/>
                    <a:pt x="1779778" y="103759"/>
                  </a:cubicBezTo>
                  <a:cubicBezTo>
                    <a:pt x="1628902" y="44958"/>
                    <a:pt x="1387983" y="16383"/>
                    <a:pt x="1043305" y="16002"/>
                  </a:cubicBezTo>
                  <a:cubicBezTo>
                    <a:pt x="1039241" y="16002"/>
                    <a:pt x="1035050" y="16002"/>
                    <a:pt x="1030986" y="16002"/>
                  </a:cubicBezTo>
                  <a:cubicBezTo>
                    <a:pt x="482854" y="16002"/>
                    <a:pt x="279400" y="43942"/>
                    <a:pt x="160782" y="204343"/>
                  </a:cubicBezTo>
                  <a:cubicBezTo>
                    <a:pt x="152908" y="214884"/>
                    <a:pt x="147828" y="222885"/>
                    <a:pt x="140843" y="233807"/>
                  </a:cubicBezTo>
                  <a:cubicBezTo>
                    <a:pt x="14986" y="429768"/>
                    <a:pt x="18796" y="628777"/>
                    <a:pt x="24384" y="930148"/>
                  </a:cubicBezTo>
                  <a:cubicBezTo>
                    <a:pt x="24638" y="946150"/>
                    <a:pt x="25019" y="962533"/>
                    <a:pt x="25273" y="979170"/>
                  </a:cubicBezTo>
                  <a:cubicBezTo>
                    <a:pt x="26670" y="1059688"/>
                    <a:pt x="27559" y="1134491"/>
                    <a:pt x="28321" y="1200531"/>
                  </a:cubicBezTo>
                  <a:cubicBezTo>
                    <a:pt x="33401" y="1634871"/>
                    <a:pt x="35560" y="1814703"/>
                    <a:pt x="168021" y="1987677"/>
                  </a:cubicBezTo>
                  <a:close/>
                </a:path>
              </a:pathLst>
            </a:custGeom>
            <a:solidFill>
              <a:srgbClr val="FF6666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111125" y="134239"/>
              <a:ext cx="2021205" cy="2071116"/>
            </a:xfrm>
            <a:custGeom>
              <a:avLst/>
              <a:gdLst/>
              <a:ahLst/>
              <a:cxnLst/>
              <a:rect l="l" t="t" r="r" b="b"/>
              <a:pathLst>
                <a:path w="2021205" h="2071116">
                  <a:moveTo>
                    <a:pt x="1451102" y="2071116"/>
                  </a:moveTo>
                  <a:cubicBezTo>
                    <a:pt x="1425448" y="2071116"/>
                    <a:pt x="1402588" y="2069846"/>
                    <a:pt x="1382649" y="2068703"/>
                  </a:cubicBezTo>
                  <a:lnTo>
                    <a:pt x="1377696" y="2068449"/>
                  </a:lnTo>
                  <a:cubicBezTo>
                    <a:pt x="1271524" y="2062480"/>
                    <a:pt x="1163193" y="2064385"/>
                    <a:pt x="1058545" y="2066163"/>
                  </a:cubicBezTo>
                  <a:cubicBezTo>
                    <a:pt x="975360" y="2067687"/>
                    <a:pt x="889254" y="2069211"/>
                    <a:pt x="804545" y="2066671"/>
                  </a:cubicBezTo>
                  <a:lnTo>
                    <a:pt x="795274" y="2066417"/>
                  </a:lnTo>
                  <a:cubicBezTo>
                    <a:pt x="390144" y="2054733"/>
                    <a:pt x="267843" y="2051177"/>
                    <a:pt x="157607" y="1940941"/>
                  </a:cubicBezTo>
                  <a:cubicBezTo>
                    <a:pt x="131572" y="1914906"/>
                    <a:pt x="115697" y="1892300"/>
                    <a:pt x="105156" y="1877314"/>
                  </a:cubicBezTo>
                  <a:cubicBezTo>
                    <a:pt x="0" y="1727962"/>
                    <a:pt x="11557" y="1582928"/>
                    <a:pt x="28956" y="1363345"/>
                  </a:cubicBezTo>
                  <a:cubicBezTo>
                    <a:pt x="38227" y="1246251"/>
                    <a:pt x="48768" y="1113409"/>
                    <a:pt x="46355" y="944245"/>
                  </a:cubicBezTo>
                  <a:cubicBezTo>
                    <a:pt x="45466" y="882904"/>
                    <a:pt x="43053" y="826389"/>
                    <a:pt x="40640" y="771906"/>
                  </a:cubicBezTo>
                  <a:cubicBezTo>
                    <a:pt x="30988" y="549656"/>
                    <a:pt x="24003" y="389001"/>
                    <a:pt x="136906" y="231648"/>
                  </a:cubicBezTo>
                  <a:cubicBezTo>
                    <a:pt x="150749" y="212344"/>
                    <a:pt x="162941" y="197993"/>
                    <a:pt x="169037" y="191008"/>
                  </a:cubicBezTo>
                  <a:cubicBezTo>
                    <a:pt x="300736" y="41529"/>
                    <a:pt x="465455" y="36576"/>
                    <a:pt x="863727" y="24511"/>
                  </a:cubicBezTo>
                  <a:cubicBezTo>
                    <a:pt x="909320" y="23114"/>
                    <a:pt x="956564" y="21590"/>
                    <a:pt x="1007745" y="19812"/>
                  </a:cubicBezTo>
                  <a:cubicBezTo>
                    <a:pt x="1037209" y="18796"/>
                    <a:pt x="1065403" y="17780"/>
                    <a:pt x="1092327" y="16764"/>
                  </a:cubicBezTo>
                  <a:cubicBezTo>
                    <a:pt x="1395349" y="5588"/>
                    <a:pt x="1547495" y="0"/>
                    <a:pt x="1727835" y="94361"/>
                  </a:cubicBezTo>
                  <a:cubicBezTo>
                    <a:pt x="1771142" y="116967"/>
                    <a:pt x="1808480" y="136652"/>
                    <a:pt x="1850136" y="175514"/>
                  </a:cubicBezTo>
                  <a:cubicBezTo>
                    <a:pt x="1913382" y="234569"/>
                    <a:pt x="1952752" y="308483"/>
                    <a:pt x="1978025" y="414782"/>
                  </a:cubicBezTo>
                  <a:cubicBezTo>
                    <a:pt x="2004822" y="528447"/>
                    <a:pt x="2017522" y="684403"/>
                    <a:pt x="2019046" y="920750"/>
                  </a:cubicBezTo>
                  <a:cubicBezTo>
                    <a:pt x="2021205" y="1274699"/>
                    <a:pt x="1996313" y="1544955"/>
                    <a:pt x="1944878" y="1723898"/>
                  </a:cubicBezTo>
                  <a:cubicBezTo>
                    <a:pt x="1901063" y="1876425"/>
                    <a:pt x="1849120" y="1919732"/>
                    <a:pt x="1832102" y="1933956"/>
                  </a:cubicBezTo>
                  <a:cubicBezTo>
                    <a:pt x="1757553" y="1995932"/>
                    <a:pt x="1666621" y="2031746"/>
                    <a:pt x="1665732" y="2032000"/>
                  </a:cubicBezTo>
                  <a:cubicBezTo>
                    <a:pt x="1583309" y="2064004"/>
                    <a:pt x="1510284" y="2070989"/>
                    <a:pt x="1451229" y="2070989"/>
                  </a:cubicBezTo>
                  <a:close/>
                  <a:moveTo>
                    <a:pt x="1214501" y="2048637"/>
                  </a:moveTo>
                  <a:cubicBezTo>
                    <a:pt x="1269111" y="2048637"/>
                    <a:pt x="1324102" y="2049653"/>
                    <a:pt x="1378585" y="2052701"/>
                  </a:cubicBezTo>
                  <a:lnTo>
                    <a:pt x="1383538" y="2052955"/>
                  </a:lnTo>
                  <a:cubicBezTo>
                    <a:pt x="1447927" y="2056638"/>
                    <a:pt x="1545209" y="2062226"/>
                    <a:pt x="1660652" y="2017268"/>
                  </a:cubicBezTo>
                  <a:cubicBezTo>
                    <a:pt x="1661541" y="2016887"/>
                    <a:pt x="1750314" y="1981962"/>
                    <a:pt x="1822958" y="1921510"/>
                  </a:cubicBezTo>
                  <a:cubicBezTo>
                    <a:pt x="1839087" y="1908048"/>
                    <a:pt x="1888363" y="1867154"/>
                    <a:pt x="1930781" y="1719199"/>
                  </a:cubicBezTo>
                  <a:cubicBezTo>
                    <a:pt x="1981708" y="1541907"/>
                    <a:pt x="2006473" y="1273175"/>
                    <a:pt x="2004187" y="920750"/>
                  </a:cubicBezTo>
                  <a:cubicBezTo>
                    <a:pt x="2001393" y="478790"/>
                    <a:pt x="1961642" y="300609"/>
                    <a:pt x="1840484" y="187198"/>
                  </a:cubicBezTo>
                  <a:cubicBezTo>
                    <a:pt x="1800352" y="149606"/>
                    <a:pt x="1763776" y="130429"/>
                    <a:pt x="1721358" y="108331"/>
                  </a:cubicBezTo>
                  <a:cubicBezTo>
                    <a:pt x="1544447" y="15621"/>
                    <a:pt x="1393571" y="21209"/>
                    <a:pt x="1092962" y="32258"/>
                  </a:cubicBezTo>
                  <a:cubicBezTo>
                    <a:pt x="1066038" y="33274"/>
                    <a:pt x="1037844" y="34290"/>
                    <a:pt x="1008253" y="35306"/>
                  </a:cubicBezTo>
                  <a:cubicBezTo>
                    <a:pt x="957072" y="37084"/>
                    <a:pt x="909828" y="38481"/>
                    <a:pt x="864108" y="39878"/>
                  </a:cubicBezTo>
                  <a:cubicBezTo>
                    <a:pt x="470281" y="51943"/>
                    <a:pt x="307340" y="56896"/>
                    <a:pt x="180086" y="201295"/>
                  </a:cubicBezTo>
                  <a:cubicBezTo>
                    <a:pt x="174244" y="208026"/>
                    <a:pt x="162306" y="221996"/>
                    <a:pt x="148971" y="240665"/>
                  </a:cubicBezTo>
                  <a:cubicBezTo>
                    <a:pt x="39370" y="393700"/>
                    <a:pt x="46228" y="551815"/>
                    <a:pt x="55753" y="770636"/>
                  </a:cubicBezTo>
                  <a:cubicBezTo>
                    <a:pt x="58166" y="825373"/>
                    <a:pt x="60579" y="882015"/>
                    <a:pt x="61468" y="943483"/>
                  </a:cubicBezTo>
                  <a:cubicBezTo>
                    <a:pt x="63881" y="1113536"/>
                    <a:pt x="52832" y="1252601"/>
                    <a:pt x="43942" y="1364234"/>
                  </a:cubicBezTo>
                  <a:cubicBezTo>
                    <a:pt x="26162" y="1587881"/>
                    <a:pt x="15494" y="1722882"/>
                    <a:pt x="117221" y="1867535"/>
                  </a:cubicBezTo>
                  <a:cubicBezTo>
                    <a:pt x="127508" y="1882013"/>
                    <a:pt x="142875" y="1903984"/>
                    <a:pt x="168021" y="1929130"/>
                  </a:cubicBezTo>
                  <a:cubicBezTo>
                    <a:pt x="274066" y="2035302"/>
                    <a:pt x="395097" y="2038731"/>
                    <a:pt x="795909" y="2050415"/>
                  </a:cubicBezTo>
                  <a:lnTo>
                    <a:pt x="805180" y="2050669"/>
                  </a:lnTo>
                  <a:cubicBezTo>
                    <a:pt x="889508" y="2053082"/>
                    <a:pt x="975360" y="2051558"/>
                    <a:pt x="1058418" y="2050161"/>
                  </a:cubicBezTo>
                  <a:cubicBezTo>
                    <a:pt x="1109853" y="2049272"/>
                    <a:pt x="1162050" y="2048383"/>
                    <a:pt x="1214628" y="2048383"/>
                  </a:cubicBezTo>
                  <a:close/>
                </a:path>
              </a:pathLst>
            </a:custGeom>
            <a:solidFill>
              <a:srgbClr val="FF9C9C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98044" y="121920"/>
              <a:ext cx="2047875" cy="2071497"/>
            </a:xfrm>
            <a:custGeom>
              <a:avLst/>
              <a:gdLst/>
              <a:ahLst/>
              <a:cxnLst/>
              <a:rect l="l" t="t" r="r" b="b"/>
              <a:pathLst>
                <a:path w="2047875" h="2071497">
                  <a:moveTo>
                    <a:pt x="482600" y="2070989"/>
                  </a:moveTo>
                  <a:cubicBezTo>
                    <a:pt x="421767" y="2070989"/>
                    <a:pt x="368681" y="2068703"/>
                    <a:pt x="322580" y="2061591"/>
                  </a:cubicBezTo>
                  <a:cubicBezTo>
                    <a:pt x="228854" y="2047367"/>
                    <a:pt x="168910" y="2013966"/>
                    <a:pt x="128270" y="1953641"/>
                  </a:cubicBezTo>
                  <a:cubicBezTo>
                    <a:pt x="122174" y="1944624"/>
                    <a:pt x="117856" y="1936623"/>
                    <a:pt x="109474" y="1920875"/>
                  </a:cubicBezTo>
                  <a:lnTo>
                    <a:pt x="109474" y="1920875"/>
                  </a:lnTo>
                  <a:cubicBezTo>
                    <a:pt x="38608" y="1789303"/>
                    <a:pt x="33401" y="1661668"/>
                    <a:pt x="28829" y="1549019"/>
                  </a:cubicBezTo>
                  <a:cubicBezTo>
                    <a:pt x="27559" y="1516507"/>
                    <a:pt x="26289" y="1485773"/>
                    <a:pt x="23495" y="1457071"/>
                  </a:cubicBezTo>
                  <a:cubicBezTo>
                    <a:pt x="18288" y="1404366"/>
                    <a:pt x="18034" y="1336929"/>
                    <a:pt x="17780" y="1243457"/>
                  </a:cubicBezTo>
                  <a:cubicBezTo>
                    <a:pt x="17526" y="1166622"/>
                    <a:pt x="17272" y="1071118"/>
                    <a:pt x="14224" y="948055"/>
                  </a:cubicBezTo>
                  <a:cubicBezTo>
                    <a:pt x="12827" y="893318"/>
                    <a:pt x="11303" y="844550"/>
                    <a:pt x="9906" y="801497"/>
                  </a:cubicBezTo>
                  <a:cubicBezTo>
                    <a:pt x="2921" y="582803"/>
                    <a:pt x="0" y="492252"/>
                    <a:pt x="48260" y="363601"/>
                  </a:cubicBezTo>
                  <a:cubicBezTo>
                    <a:pt x="75565" y="290830"/>
                    <a:pt x="101219" y="222123"/>
                    <a:pt x="162687" y="156591"/>
                  </a:cubicBezTo>
                  <a:cubicBezTo>
                    <a:pt x="236347" y="77978"/>
                    <a:pt x="341249" y="20955"/>
                    <a:pt x="1023874" y="3683"/>
                  </a:cubicBezTo>
                  <a:cubicBezTo>
                    <a:pt x="1145286" y="635"/>
                    <a:pt x="1237996" y="0"/>
                    <a:pt x="1299083" y="1778"/>
                  </a:cubicBezTo>
                  <a:cubicBezTo>
                    <a:pt x="1663192" y="12700"/>
                    <a:pt x="1846072" y="18288"/>
                    <a:pt x="1934718" y="125222"/>
                  </a:cubicBezTo>
                  <a:cubicBezTo>
                    <a:pt x="1999615" y="203454"/>
                    <a:pt x="2003679" y="356235"/>
                    <a:pt x="2012061" y="661035"/>
                  </a:cubicBezTo>
                  <a:cubicBezTo>
                    <a:pt x="2014347" y="744601"/>
                    <a:pt x="2012696" y="782574"/>
                    <a:pt x="2011045" y="822706"/>
                  </a:cubicBezTo>
                  <a:cubicBezTo>
                    <a:pt x="2009648" y="857631"/>
                    <a:pt x="2007997" y="897255"/>
                    <a:pt x="2008632" y="972820"/>
                  </a:cubicBezTo>
                  <a:cubicBezTo>
                    <a:pt x="2009775" y="1100582"/>
                    <a:pt x="2016633" y="1213358"/>
                    <a:pt x="2022475" y="1312926"/>
                  </a:cubicBezTo>
                  <a:cubicBezTo>
                    <a:pt x="2037207" y="1559560"/>
                    <a:pt x="2047875" y="1737868"/>
                    <a:pt x="1962150" y="1910842"/>
                  </a:cubicBezTo>
                  <a:lnTo>
                    <a:pt x="1962023" y="1911223"/>
                  </a:lnTo>
                  <a:cubicBezTo>
                    <a:pt x="1955165" y="1925193"/>
                    <a:pt x="1950593" y="1934337"/>
                    <a:pt x="1944497" y="1943608"/>
                  </a:cubicBezTo>
                  <a:cubicBezTo>
                    <a:pt x="1860296" y="2071497"/>
                    <a:pt x="1662557" y="2066163"/>
                    <a:pt x="1503807" y="2061718"/>
                  </a:cubicBezTo>
                  <a:lnTo>
                    <a:pt x="1489964" y="2061337"/>
                  </a:lnTo>
                  <a:cubicBezTo>
                    <a:pt x="1489075" y="2061337"/>
                    <a:pt x="1395095" y="2059051"/>
                    <a:pt x="916051" y="2061337"/>
                  </a:cubicBezTo>
                  <a:cubicBezTo>
                    <a:pt x="822579" y="2061845"/>
                    <a:pt x="737743" y="2064385"/>
                    <a:pt x="662940" y="2066671"/>
                  </a:cubicBezTo>
                  <a:cubicBezTo>
                    <a:pt x="596392" y="2068703"/>
                    <a:pt x="536448" y="2070481"/>
                    <a:pt x="482600" y="2070481"/>
                  </a:cubicBezTo>
                  <a:close/>
                  <a:moveTo>
                    <a:pt x="122174" y="1913001"/>
                  </a:moveTo>
                  <a:lnTo>
                    <a:pt x="122174" y="1913001"/>
                  </a:lnTo>
                  <a:cubicBezTo>
                    <a:pt x="130429" y="1928241"/>
                    <a:pt x="134620" y="1935988"/>
                    <a:pt x="140208" y="1944370"/>
                  </a:cubicBezTo>
                  <a:cubicBezTo>
                    <a:pt x="221234" y="2064766"/>
                    <a:pt x="377952" y="2059940"/>
                    <a:pt x="662432" y="2051304"/>
                  </a:cubicBezTo>
                  <a:cubicBezTo>
                    <a:pt x="737362" y="2049018"/>
                    <a:pt x="822325" y="2046351"/>
                    <a:pt x="916051" y="2045970"/>
                  </a:cubicBezTo>
                  <a:cubicBezTo>
                    <a:pt x="1395349" y="2043557"/>
                    <a:pt x="1489329" y="2045970"/>
                    <a:pt x="1490218" y="2045970"/>
                  </a:cubicBezTo>
                  <a:lnTo>
                    <a:pt x="1504061" y="2046351"/>
                  </a:lnTo>
                  <a:cubicBezTo>
                    <a:pt x="1659255" y="2050542"/>
                    <a:pt x="1852549" y="2055876"/>
                    <a:pt x="1932305" y="1934845"/>
                  </a:cubicBezTo>
                  <a:cubicBezTo>
                    <a:pt x="1937766" y="1926463"/>
                    <a:pt x="1942211" y="1917573"/>
                    <a:pt x="1948815" y="1904238"/>
                  </a:cubicBezTo>
                  <a:lnTo>
                    <a:pt x="1948942" y="1903857"/>
                  </a:lnTo>
                  <a:cubicBezTo>
                    <a:pt x="2032762" y="1734693"/>
                    <a:pt x="2022221" y="1558290"/>
                    <a:pt x="2007616" y="1314196"/>
                  </a:cubicBezTo>
                  <a:cubicBezTo>
                    <a:pt x="2001647" y="1214501"/>
                    <a:pt x="1994916" y="1101471"/>
                    <a:pt x="1993773" y="973201"/>
                  </a:cubicBezTo>
                  <a:cubicBezTo>
                    <a:pt x="1993011" y="897128"/>
                    <a:pt x="1994662" y="857377"/>
                    <a:pt x="1996186" y="822198"/>
                  </a:cubicBezTo>
                  <a:cubicBezTo>
                    <a:pt x="1997964" y="780542"/>
                    <a:pt x="1999488" y="744601"/>
                    <a:pt x="1997202" y="661670"/>
                  </a:cubicBezTo>
                  <a:cubicBezTo>
                    <a:pt x="1988947" y="360680"/>
                    <a:pt x="1984883" y="209677"/>
                    <a:pt x="1923542" y="135763"/>
                  </a:cubicBezTo>
                  <a:cubicBezTo>
                    <a:pt x="1839087" y="34036"/>
                    <a:pt x="1658366" y="28575"/>
                    <a:pt x="1298448" y="17653"/>
                  </a:cubicBezTo>
                  <a:cubicBezTo>
                    <a:pt x="1237615" y="15748"/>
                    <a:pt x="1145286" y="16510"/>
                    <a:pt x="1023874" y="19558"/>
                  </a:cubicBezTo>
                  <a:cubicBezTo>
                    <a:pt x="708152" y="27559"/>
                    <a:pt x="500507" y="44196"/>
                    <a:pt x="370332" y="72263"/>
                  </a:cubicBezTo>
                  <a:cubicBezTo>
                    <a:pt x="245491" y="99060"/>
                    <a:pt x="204343" y="134239"/>
                    <a:pt x="172847" y="167894"/>
                  </a:cubicBezTo>
                  <a:cubicBezTo>
                    <a:pt x="113538" y="231267"/>
                    <a:pt x="88392" y="298450"/>
                    <a:pt x="61595" y="369570"/>
                  </a:cubicBezTo>
                  <a:cubicBezTo>
                    <a:pt x="14478" y="495300"/>
                    <a:pt x="17399" y="584835"/>
                    <a:pt x="24257" y="801243"/>
                  </a:cubicBezTo>
                  <a:cubicBezTo>
                    <a:pt x="25654" y="844296"/>
                    <a:pt x="27178" y="893064"/>
                    <a:pt x="28575" y="947928"/>
                  </a:cubicBezTo>
                  <a:cubicBezTo>
                    <a:pt x="31623" y="1071245"/>
                    <a:pt x="31877" y="1166876"/>
                    <a:pt x="32131" y="1243711"/>
                  </a:cubicBezTo>
                  <a:cubicBezTo>
                    <a:pt x="32385" y="1336675"/>
                    <a:pt x="32639" y="1403858"/>
                    <a:pt x="37719" y="1455674"/>
                  </a:cubicBezTo>
                  <a:cubicBezTo>
                    <a:pt x="40640" y="1484757"/>
                    <a:pt x="41783" y="1515745"/>
                    <a:pt x="43180" y="1548511"/>
                  </a:cubicBezTo>
                  <a:cubicBezTo>
                    <a:pt x="47625" y="1659382"/>
                    <a:pt x="52705" y="1784858"/>
                    <a:pt x="121793" y="1913128"/>
                  </a:cubicBezTo>
                  <a:close/>
                </a:path>
              </a:pathLst>
            </a:custGeom>
            <a:solidFill>
              <a:srgbClr val="F7C13E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57023" y="63500"/>
              <a:ext cx="2099818" cy="2174494"/>
            </a:xfrm>
            <a:custGeom>
              <a:avLst/>
              <a:gdLst/>
              <a:ahLst/>
              <a:cxnLst/>
              <a:rect l="l" t="t" r="r" b="b"/>
              <a:pathLst>
                <a:path w="2099818" h="2174494">
                  <a:moveTo>
                    <a:pt x="1014603" y="15621"/>
                  </a:moveTo>
                  <a:cubicBezTo>
                    <a:pt x="1018286" y="15621"/>
                    <a:pt x="1020318" y="15621"/>
                    <a:pt x="1020445" y="15621"/>
                  </a:cubicBezTo>
                  <a:lnTo>
                    <a:pt x="1021842" y="15621"/>
                  </a:lnTo>
                  <a:cubicBezTo>
                    <a:pt x="1220470" y="16637"/>
                    <a:pt x="1371854" y="26162"/>
                    <a:pt x="1463802" y="34036"/>
                  </a:cubicBezTo>
                  <a:cubicBezTo>
                    <a:pt x="1717675" y="55372"/>
                    <a:pt x="1890141" y="94488"/>
                    <a:pt x="1962404" y="147066"/>
                  </a:cubicBezTo>
                  <a:cubicBezTo>
                    <a:pt x="1995043" y="170815"/>
                    <a:pt x="2017903" y="201930"/>
                    <a:pt x="2018030" y="202184"/>
                  </a:cubicBezTo>
                  <a:cubicBezTo>
                    <a:pt x="2071497" y="275717"/>
                    <a:pt x="2071751" y="363855"/>
                    <a:pt x="2072005" y="397129"/>
                  </a:cubicBezTo>
                  <a:lnTo>
                    <a:pt x="2072005" y="397510"/>
                  </a:lnTo>
                  <a:cubicBezTo>
                    <a:pt x="2072386" y="497078"/>
                    <a:pt x="2074926" y="598170"/>
                    <a:pt x="2077466" y="696087"/>
                  </a:cubicBezTo>
                  <a:cubicBezTo>
                    <a:pt x="2081022" y="837819"/>
                    <a:pt x="2084705" y="984250"/>
                    <a:pt x="2081784" y="1128268"/>
                  </a:cubicBezTo>
                  <a:cubicBezTo>
                    <a:pt x="2081657" y="1133602"/>
                    <a:pt x="2070608" y="1658620"/>
                    <a:pt x="2024253" y="1804289"/>
                  </a:cubicBezTo>
                  <a:cubicBezTo>
                    <a:pt x="1998218" y="1885569"/>
                    <a:pt x="1956943" y="1956435"/>
                    <a:pt x="1956689" y="1956943"/>
                  </a:cubicBezTo>
                  <a:cubicBezTo>
                    <a:pt x="1935353" y="1991233"/>
                    <a:pt x="1912366" y="2018792"/>
                    <a:pt x="1886458" y="2041017"/>
                  </a:cubicBezTo>
                  <a:cubicBezTo>
                    <a:pt x="1797050" y="2117725"/>
                    <a:pt x="1640586" y="2156206"/>
                    <a:pt x="1408303" y="2158492"/>
                  </a:cubicBezTo>
                  <a:cubicBezTo>
                    <a:pt x="1392936" y="2158619"/>
                    <a:pt x="1378712" y="2158746"/>
                    <a:pt x="1365504" y="2158746"/>
                  </a:cubicBezTo>
                  <a:cubicBezTo>
                    <a:pt x="1281049" y="2158746"/>
                    <a:pt x="1236472" y="2155952"/>
                    <a:pt x="1193165" y="2153158"/>
                  </a:cubicBezTo>
                  <a:cubicBezTo>
                    <a:pt x="1155954" y="2150745"/>
                    <a:pt x="1120521" y="2148586"/>
                    <a:pt x="1062609" y="2148586"/>
                  </a:cubicBezTo>
                  <a:cubicBezTo>
                    <a:pt x="1054989" y="2148586"/>
                    <a:pt x="1046861" y="2148586"/>
                    <a:pt x="1038479" y="2148713"/>
                  </a:cubicBezTo>
                  <a:cubicBezTo>
                    <a:pt x="999998" y="2149094"/>
                    <a:pt x="950595" y="2150364"/>
                    <a:pt x="893318" y="2151888"/>
                  </a:cubicBezTo>
                  <a:cubicBezTo>
                    <a:pt x="799084" y="2154301"/>
                    <a:pt x="689737" y="2157222"/>
                    <a:pt x="587248" y="2157222"/>
                  </a:cubicBezTo>
                  <a:cubicBezTo>
                    <a:pt x="455930" y="2157222"/>
                    <a:pt x="336042" y="2152523"/>
                    <a:pt x="274320" y="2136394"/>
                  </a:cubicBezTo>
                  <a:cubicBezTo>
                    <a:pt x="254254" y="2131187"/>
                    <a:pt x="193040" y="2115058"/>
                    <a:pt x="149479" y="2060956"/>
                  </a:cubicBezTo>
                  <a:cubicBezTo>
                    <a:pt x="149352" y="2060829"/>
                    <a:pt x="138938" y="2047748"/>
                    <a:pt x="130429" y="2032508"/>
                  </a:cubicBezTo>
                  <a:cubicBezTo>
                    <a:pt x="86233" y="1953641"/>
                    <a:pt x="68834" y="1558290"/>
                    <a:pt x="53467" y="1209548"/>
                  </a:cubicBezTo>
                  <a:cubicBezTo>
                    <a:pt x="46228" y="1046226"/>
                    <a:pt x="39497" y="892175"/>
                    <a:pt x="30480" y="780288"/>
                  </a:cubicBezTo>
                  <a:cubicBezTo>
                    <a:pt x="30099" y="776351"/>
                    <a:pt x="0" y="382397"/>
                    <a:pt x="122428" y="202057"/>
                  </a:cubicBezTo>
                  <a:cubicBezTo>
                    <a:pt x="129286" y="191897"/>
                    <a:pt x="136779" y="182118"/>
                    <a:pt x="136906" y="181991"/>
                  </a:cubicBezTo>
                  <a:cubicBezTo>
                    <a:pt x="137033" y="181864"/>
                    <a:pt x="149098" y="166370"/>
                    <a:pt x="162306" y="152400"/>
                  </a:cubicBezTo>
                  <a:cubicBezTo>
                    <a:pt x="271780" y="36830"/>
                    <a:pt x="607568" y="24257"/>
                    <a:pt x="610997" y="24130"/>
                  </a:cubicBezTo>
                  <a:cubicBezTo>
                    <a:pt x="849122" y="16129"/>
                    <a:pt x="985647" y="15621"/>
                    <a:pt x="1014603" y="15621"/>
                  </a:cubicBezTo>
                  <a:close/>
                  <a:moveTo>
                    <a:pt x="1009650" y="0"/>
                  </a:moveTo>
                  <a:cubicBezTo>
                    <a:pt x="972058" y="0"/>
                    <a:pt x="837311" y="762"/>
                    <a:pt x="610489" y="8382"/>
                  </a:cubicBezTo>
                  <a:cubicBezTo>
                    <a:pt x="596392" y="8890"/>
                    <a:pt x="265430" y="21336"/>
                    <a:pt x="151638" y="141224"/>
                  </a:cubicBezTo>
                  <a:cubicBezTo>
                    <a:pt x="137795" y="155829"/>
                    <a:pt x="125730" y="171450"/>
                    <a:pt x="125222" y="171958"/>
                  </a:cubicBezTo>
                  <a:cubicBezTo>
                    <a:pt x="124841" y="172466"/>
                    <a:pt x="117348" y="182245"/>
                    <a:pt x="110236" y="192786"/>
                  </a:cubicBezTo>
                  <a:cubicBezTo>
                    <a:pt x="57404" y="270637"/>
                    <a:pt x="25400" y="393446"/>
                    <a:pt x="15240" y="557911"/>
                  </a:cubicBezTo>
                  <a:cubicBezTo>
                    <a:pt x="7620" y="679958"/>
                    <a:pt x="15494" y="780669"/>
                    <a:pt x="15621" y="781558"/>
                  </a:cubicBezTo>
                  <a:cubicBezTo>
                    <a:pt x="24638" y="893191"/>
                    <a:pt x="31369" y="1047242"/>
                    <a:pt x="38608" y="1210310"/>
                  </a:cubicBezTo>
                  <a:cubicBezTo>
                    <a:pt x="54864" y="1577975"/>
                    <a:pt x="71501" y="1958213"/>
                    <a:pt x="117602" y="2040509"/>
                  </a:cubicBezTo>
                  <a:cubicBezTo>
                    <a:pt x="126746" y="2056892"/>
                    <a:pt x="137668" y="2070481"/>
                    <a:pt x="138176" y="2071116"/>
                  </a:cubicBezTo>
                  <a:cubicBezTo>
                    <a:pt x="184785" y="2129028"/>
                    <a:pt x="249428" y="2146046"/>
                    <a:pt x="270637" y="2151634"/>
                  </a:cubicBezTo>
                  <a:cubicBezTo>
                    <a:pt x="333756" y="2168144"/>
                    <a:pt x="455295" y="2172970"/>
                    <a:pt x="587883" y="2172970"/>
                  </a:cubicBezTo>
                  <a:cubicBezTo>
                    <a:pt x="690372" y="2172970"/>
                    <a:pt x="799465" y="2170176"/>
                    <a:pt x="893572" y="2167636"/>
                  </a:cubicBezTo>
                  <a:cubicBezTo>
                    <a:pt x="950849" y="2166112"/>
                    <a:pt x="1000252" y="2164842"/>
                    <a:pt x="1038479" y="2164461"/>
                  </a:cubicBezTo>
                  <a:cubicBezTo>
                    <a:pt x="1046988" y="2164334"/>
                    <a:pt x="1054989" y="2164334"/>
                    <a:pt x="1062609" y="2164334"/>
                  </a:cubicBezTo>
                  <a:cubicBezTo>
                    <a:pt x="1120140" y="2164334"/>
                    <a:pt x="1155319" y="2166620"/>
                    <a:pt x="1192403" y="2168906"/>
                  </a:cubicBezTo>
                  <a:cubicBezTo>
                    <a:pt x="1235837" y="2171700"/>
                    <a:pt x="1280541" y="2174494"/>
                    <a:pt x="1365250" y="2174494"/>
                  </a:cubicBezTo>
                  <a:cubicBezTo>
                    <a:pt x="1378712" y="2174494"/>
                    <a:pt x="1392936" y="2174367"/>
                    <a:pt x="1408557" y="2174240"/>
                  </a:cubicBezTo>
                  <a:cubicBezTo>
                    <a:pt x="1644269" y="2171954"/>
                    <a:pt x="1803781" y="2132330"/>
                    <a:pt x="1895856" y="2053336"/>
                  </a:cubicBezTo>
                  <a:cubicBezTo>
                    <a:pt x="1922907" y="2030095"/>
                    <a:pt x="1946910" y="2001393"/>
                    <a:pt x="1969262" y="1965579"/>
                  </a:cubicBezTo>
                  <a:cubicBezTo>
                    <a:pt x="1969770" y="1964817"/>
                    <a:pt x="2011934" y="1892554"/>
                    <a:pt x="2038477" y="1809496"/>
                  </a:cubicBezTo>
                  <a:cubicBezTo>
                    <a:pt x="2085594" y="1661668"/>
                    <a:pt x="2096389" y="1150493"/>
                    <a:pt x="2096897" y="1128776"/>
                  </a:cubicBezTo>
                  <a:cubicBezTo>
                    <a:pt x="2099818" y="984504"/>
                    <a:pt x="2096135" y="837692"/>
                    <a:pt x="2092452" y="695833"/>
                  </a:cubicBezTo>
                  <a:cubicBezTo>
                    <a:pt x="2090039" y="598170"/>
                    <a:pt x="2087372" y="496951"/>
                    <a:pt x="2086991" y="397637"/>
                  </a:cubicBezTo>
                  <a:lnTo>
                    <a:pt x="2086991" y="397256"/>
                  </a:lnTo>
                  <a:cubicBezTo>
                    <a:pt x="2086864" y="362585"/>
                    <a:pt x="2086483" y="270510"/>
                    <a:pt x="2030095" y="192786"/>
                  </a:cubicBezTo>
                  <a:cubicBezTo>
                    <a:pt x="2029206" y="191389"/>
                    <a:pt x="2005711" y="159385"/>
                    <a:pt x="1971040" y="134239"/>
                  </a:cubicBezTo>
                  <a:cubicBezTo>
                    <a:pt x="1809369" y="16764"/>
                    <a:pt x="1253490" y="1270"/>
                    <a:pt x="1021969" y="0"/>
                  </a:cubicBezTo>
                  <a:lnTo>
                    <a:pt x="1020572" y="0"/>
                  </a:lnTo>
                  <a:cubicBezTo>
                    <a:pt x="1020318" y="0"/>
                    <a:pt x="1016762" y="0"/>
                    <a:pt x="1009777" y="0"/>
                  </a:cubicBezTo>
                  <a:close/>
                </a:path>
              </a:pathLst>
            </a:custGeom>
            <a:solidFill>
              <a:srgbClr val="88D2D6"/>
            </a:solidFill>
          </p:spPr>
        </p:sp>
      </p:grpSp>
      <p:sp>
        <p:nvSpPr>
          <p:cNvPr id="17" name="Freeform 17"/>
          <p:cNvSpPr/>
          <p:nvPr/>
        </p:nvSpPr>
        <p:spPr>
          <a:xfrm>
            <a:off x="2295306" y="4315711"/>
            <a:ext cx="2658837" cy="3300679"/>
          </a:xfrm>
          <a:custGeom>
            <a:avLst/>
            <a:gdLst/>
            <a:ahLst/>
            <a:cxnLst/>
            <a:rect l="l" t="t" r="r" b="b"/>
            <a:pathLst>
              <a:path w="2658837" h="3300679">
                <a:moveTo>
                  <a:pt x="0" y="0"/>
                </a:moveTo>
                <a:lnTo>
                  <a:pt x="2658837" y="0"/>
                </a:lnTo>
                <a:lnTo>
                  <a:pt x="2658837" y="3300679"/>
                </a:lnTo>
                <a:lnTo>
                  <a:pt x="0" y="33006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18" name="Freeform 18"/>
          <p:cNvSpPr/>
          <p:nvPr/>
        </p:nvSpPr>
        <p:spPr>
          <a:xfrm>
            <a:off x="3984908" y="1792329"/>
            <a:ext cx="2218287" cy="2336359"/>
          </a:xfrm>
          <a:custGeom>
            <a:avLst/>
            <a:gdLst/>
            <a:ahLst/>
            <a:cxnLst/>
            <a:rect l="l" t="t" r="r" b="b"/>
            <a:pathLst>
              <a:path w="2218287" h="2336359">
                <a:moveTo>
                  <a:pt x="0" y="0"/>
                </a:moveTo>
                <a:lnTo>
                  <a:pt x="2218286" y="0"/>
                </a:lnTo>
                <a:lnTo>
                  <a:pt x="2218286" y="2336358"/>
                </a:lnTo>
                <a:lnTo>
                  <a:pt x="0" y="23363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5317265" y="4180170"/>
            <a:ext cx="2218287" cy="2336359"/>
          </a:xfrm>
          <a:custGeom>
            <a:avLst/>
            <a:gdLst/>
            <a:ahLst/>
            <a:cxnLst/>
            <a:rect l="l" t="t" r="r" b="b"/>
            <a:pathLst>
              <a:path w="2218287" h="2336359">
                <a:moveTo>
                  <a:pt x="0" y="0"/>
                </a:moveTo>
                <a:lnTo>
                  <a:pt x="2218286" y="0"/>
                </a:lnTo>
                <a:lnTo>
                  <a:pt x="2218286" y="2336359"/>
                </a:lnTo>
                <a:lnTo>
                  <a:pt x="0" y="233635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523644" y="1671171"/>
            <a:ext cx="2218287" cy="2336359"/>
          </a:xfrm>
          <a:custGeom>
            <a:avLst/>
            <a:gdLst/>
            <a:ahLst/>
            <a:cxnLst/>
            <a:rect l="l" t="t" r="r" b="b"/>
            <a:pathLst>
              <a:path w="2218287" h="2336359">
                <a:moveTo>
                  <a:pt x="0" y="0"/>
                </a:moveTo>
                <a:lnTo>
                  <a:pt x="2218287" y="0"/>
                </a:lnTo>
                <a:lnTo>
                  <a:pt x="2218287" y="2336358"/>
                </a:lnTo>
                <a:lnTo>
                  <a:pt x="0" y="23363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207009" y="1813017"/>
            <a:ext cx="836314" cy="525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1"/>
              </a:lnSpc>
            </a:pPr>
            <a:r>
              <a:rPr lang="en-US" sz="320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PTTC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54025" y="2300697"/>
            <a:ext cx="1446200" cy="525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1"/>
              </a:lnSpc>
            </a:pPr>
            <a:r>
              <a:rPr lang="en-US" sz="320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Đi kiễng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998221" y="2788377"/>
            <a:ext cx="1263005" cy="1012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1"/>
              </a:lnSpc>
            </a:pPr>
            <a:r>
              <a:rPr lang="en-US" sz="3204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gót liên</a:t>
            </a:r>
          </a:p>
          <a:p>
            <a:pPr algn="just">
              <a:lnSpc>
                <a:spcPts val="4488"/>
              </a:lnSpc>
            </a:pPr>
            <a:r>
              <a:rPr lang="en-US" sz="320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tục 3m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984908" y="679143"/>
            <a:ext cx="4001516" cy="801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19"/>
              </a:lnSpc>
            </a:pPr>
            <a:r>
              <a:rPr lang="en-US" sz="3000" spc="6" dirty="0" err="1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Độ</a:t>
            </a:r>
            <a:r>
              <a:rPr lang="en-US" sz="3000" spc="6" dirty="0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 </a:t>
            </a:r>
            <a:r>
              <a:rPr lang="en-US" sz="3000" spc="6" dirty="0" err="1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tuổi</a:t>
            </a:r>
            <a:r>
              <a:rPr lang="en-US" sz="3000" spc="6" dirty="0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 3 </a:t>
            </a:r>
            <a:r>
              <a:rPr lang="en-US" sz="3000" spc="6" dirty="0" err="1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tuổi</a:t>
            </a:r>
            <a:endParaRPr lang="en-US" sz="3000" spc="6" dirty="0">
              <a:solidFill>
                <a:srgbClr val="000000"/>
              </a:solidFill>
              <a:latin typeface="Times New Roman" panose="02020603050405020304" pitchFamily="18" charset="0"/>
              <a:ea typeface="Ara Hamah 1964"/>
              <a:cs typeface="Times New Roman" panose="02020603050405020304" pitchFamily="18" charset="0"/>
              <a:sym typeface="Ara Hamah 1964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336715" y="556961"/>
            <a:ext cx="3558435" cy="50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3"/>
              </a:lnSpc>
            </a:pPr>
            <a:r>
              <a:rPr lang="en-US" sz="3002" spc="6" dirty="0" err="1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Kế</a:t>
            </a:r>
            <a:r>
              <a:rPr lang="en-US" sz="3002" spc="6" dirty="0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 </a:t>
            </a:r>
            <a:r>
              <a:rPr lang="en-US" sz="3002" spc="6" dirty="0" err="1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hoạch</a:t>
            </a:r>
            <a:r>
              <a:rPr lang="en-US" sz="3002" spc="6" dirty="0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 </a:t>
            </a:r>
            <a:r>
              <a:rPr lang="en-US" sz="3002" spc="6" dirty="0" err="1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tuần</a:t>
            </a:r>
            <a:r>
              <a:rPr lang="en-US" sz="3002" spc="6" dirty="0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 1:Từ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474188" y="425524"/>
            <a:ext cx="4150593" cy="655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42"/>
              </a:lnSpc>
            </a:pPr>
            <a:r>
              <a:rPr lang="en-US" sz="3002" spc="-42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10/03 </a:t>
            </a:r>
            <a:r>
              <a:rPr lang="en-US" sz="3002" spc="-42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đến</a:t>
            </a:r>
            <a:r>
              <a:rPr lang="en-US" sz="3002" spc="-42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14/03/2025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140826" y="1085345"/>
            <a:ext cx="999687" cy="1158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42"/>
              </a:lnSpc>
            </a:pPr>
            <a:r>
              <a:rPr lang="en-US" sz="3002" spc="-42" dirty="0" err="1">
                <a:solidFill>
                  <a:srgbClr val="4BACC6"/>
                </a:solidFill>
                <a:latin typeface="IBM Plex Sans"/>
                <a:ea typeface="IBM Plex Sans"/>
                <a:cs typeface="IBM Plex Sans"/>
                <a:sym typeface="IBM Plex Sans"/>
              </a:rPr>
              <a:t>Thứ</a:t>
            </a:r>
            <a:r>
              <a:rPr lang="en-US" sz="3002" spc="-42" dirty="0">
                <a:solidFill>
                  <a:srgbClr val="4BACC6"/>
                </a:solidFill>
                <a:latin typeface="IBM Plex Sans"/>
                <a:ea typeface="IBM Plex Sans"/>
                <a:cs typeface="IBM Plex Sans"/>
                <a:sym typeface="IBM Plex Sans"/>
              </a:rPr>
              <a:t> 4</a:t>
            </a:r>
          </a:p>
          <a:p>
            <a:pPr algn="ctr">
              <a:lnSpc>
                <a:spcPts val="3600"/>
              </a:lnSpc>
            </a:pPr>
            <a:r>
              <a:rPr lang="en-US" sz="3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PTNT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659380" y="4869304"/>
            <a:ext cx="1405118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9"/>
              </a:lnSpc>
            </a:pPr>
            <a:r>
              <a:rPr lang="en-US" sz="30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Dạy múa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505456" y="5323713"/>
            <a:ext cx="1828714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9"/>
              </a:lnSpc>
            </a:pPr>
            <a:r>
              <a:rPr lang="en-US" sz="30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Cá</a:t>
            </a:r>
            <a:r>
              <a:rPr lang="en-US" sz="3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vàng</a:t>
            </a:r>
            <a:r>
              <a:rPr lang="en-US" sz="3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bơi</a:t>
            </a:r>
            <a:endParaRPr lang="en-US" sz="30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170931" y="1875787"/>
            <a:ext cx="1877682" cy="1419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spc="6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PTTM </a:t>
            </a:r>
          </a:p>
          <a:p>
            <a:pPr algn="ctr">
              <a:lnSpc>
                <a:spcPts val="3600"/>
              </a:lnSpc>
            </a:pPr>
            <a:r>
              <a:rPr lang="en-US" sz="3000" spc="6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Xé</a:t>
            </a:r>
            <a:r>
              <a:rPr lang="en-US" sz="3000" spc="6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000" spc="6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dán</a:t>
            </a:r>
            <a:r>
              <a:rPr lang="en-US" sz="3000" spc="6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: Con </a:t>
            </a:r>
            <a:r>
              <a:rPr lang="en-US" sz="3000" spc="6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Cá</a:t>
            </a:r>
            <a:r>
              <a:rPr lang="en-US" sz="3000" spc="6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&lt;</a:t>
            </a:r>
            <a:r>
              <a:rPr lang="en-US" sz="3000" spc="6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Mẫu</a:t>
            </a:r>
            <a:r>
              <a:rPr lang="en-US" sz="3000" spc="6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&gt;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623634" y="4405154"/>
            <a:ext cx="1674171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3"/>
              </a:lnSpc>
            </a:pPr>
            <a:r>
              <a:rPr lang="en-US" sz="3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PTNN </a:t>
            </a:r>
          </a:p>
          <a:p>
            <a:pPr algn="ctr">
              <a:lnSpc>
                <a:spcPts val="3603"/>
              </a:lnSpc>
            </a:pPr>
            <a:r>
              <a:rPr lang="en-US" sz="30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Thơ</a:t>
            </a:r>
            <a:r>
              <a:rPr lang="en-US" sz="3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: Rong </a:t>
            </a:r>
            <a:r>
              <a:rPr lang="en-US" sz="30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và</a:t>
            </a:r>
            <a:r>
              <a:rPr lang="en-US" sz="3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cá</a:t>
            </a:r>
            <a:endParaRPr lang="en-US" sz="30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6853428" y="2211581"/>
            <a:ext cx="167184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Khám phá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033260" y="2611374"/>
            <a:ext cx="1219943" cy="562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3"/>
              </a:lnSpc>
            </a:pPr>
            <a:r>
              <a:rPr lang="en-US" sz="300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con ếch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881884" y="4426115"/>
            <a:ext cx="1299438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-15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PTTM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037333" y="4883315"/>
            <a:ext cx="215294" cy="449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-1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093976" y="1287694"/>
            <a:ext cx="999534" cy="50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-42">
                <a:solidFill>
                  <a:srgbClr val="4BACC6"/>
                </a:solidFill>
                <a:latin typeface="IBM Plex Sans"/>
                <a:ea typeface="IBM Plex Sans"/>
                <a:cs typeface="IBM Plex Sans"/>
                <a:sym typeface="IBM Plex Sans"/>
              </a:rPr>
              <a:t>Thứ 2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826382" y="3984279"/>
            <a:ext cx="999534" cy="50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-42">
                <a:solidFill>
                  <a:srgbClr val="4BACC6"/>
                </a:solidFill>
                <a:latin typeface="IBM Plex Sans"/>
                <a:ea typeface="IBM Plex Sans"/>
                <a:cs typeface="IBM Plex Sans"/>
                <a:sym typeface="IBM Plex Sans"/>
              </a:rPr>
              <a:t>Thứ 5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558922" y="1403518"/>
            <a:ext cx="999792" cy="50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spc="-42" dirty="0" err="1">
                <a:solidFill>
                  <a:srgbClr val="4BACC6"/>
                </a:solidFill>
                <a:latin typeface="IBM Plex Sans"/>
                <a:ea typeface="IBM Plex Sans"/>
                <a:cs typeface="IBM Plex Sans"/>
                <a:sym typeface="IBM Plex Sans"/>
              </a:rPr>
              <a:t>Thứ</a:t>
            </a:r>
            <a:r>
              <a:rPr lang="en-US" sz="3000" spc="-42" dirty="0">
                <a:solidFill>
                  <a:srgbClr val="4BACC6"/>
                </a:solidFill>
                <a:latin typeface="IBM Plex Sans"/>
                <a:ea typeface="IBM Plex Sans"/>
                <a:cs typeface="IBM Plex Sans"/>
                <a:sym typeface="IBM Plex Sans"/>
              </a:rPr>
              <a:t> 3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025258" y="3865407"/>
            <a:ext cx="999534" cy="50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-42">
                <a:solidFill>
                  <a:srgbClr val="4BACC6"/>
                </a:solidFill>
                <a:latin typeface="IBM Plex Sans"/>
                <a:ea typeface="IBM Plex Sans"/>
                <a:cs typeface="IBM Plex Sans"/>
                <a:sym typeface="IBM Plex Sans"/>
              </a:rPr>
              <a:t>Thứ 6</a:t>
            </a:r>
          </a:p>
        </p:txBody>
      </p:sp>
      <p:sp>
        <p:nvSpPr>
          <p:cNvPr id="41" name="TextBox 25">
            <a:extLst>
              <a:ext uri="{FF2B5EF4-FFF2-40B4-BE49-F238E27FC236}">
                <a16:creationId xmlns:a16="http://schemas.microsoft.com/office/drawing/2014/main" id="{19117614-C5ED-4987-4CEC-CB5DF6D72F12}"/>
              </a:ext>
            </a:extLst>
          </p:cNvPr>
          <p:cNvSpPr txBox="1"/>
          <p:nvPr/>
        </p:nvSpPr>
        <p:spPr>
          <a:xfrm>
            <a:off x="3825916" y="-205779"/>
            <a:ext cx="4001516" cy="801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19"/>
              </a:lnSpc>
            </a:pPr>
            <a:r>
              <a:rPr lang="en-US" sz="3000" spc="6" dirty="0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CHỦ ĐỀ: ĐỘNG VẬT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17365" y="4008739"/>
            <a:ext cx="4625721" cy="3397758"/>
          </a:xfrm>
          <a:custGeom>
            <a:avLst/>
            <a:gdLst/>
            <a:ahLst/>
            <a:cxnLst/>
            <a:rect l="l" t="t" r="r" b="b"/>
            <a:pathLst>
              <a:path w="4625721" h="3397758">
                <a:moveTo>
                  <a:pt x="0" y="0"/>
                </a:moveTo>
                <a:lnTo>
                  <a:pt x="4625721" y="0"/>
                </a:lnTo>
                <a:lnTo>
                  <a:pt x="4625721" y="3397758"/>
                </a:lnTo>
                <a:lnTo>
                  <a:pt x="0" y="33977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13055" y="6572688"/>
            <a:ext cx="1323594" cy="882501"/>
          </a:xfrm>
          <a:custGeom>
            <a:avLst/>
            <a:gdLst/>
            <a:ahLst/>
            <a:cxnLst/>
            <a:rect l="l" t="t" r="r" b="b"/>
            <a:pathLst>
              <a:path w="1323594" h="882501">
                <a:moveTo>
                  <a:pt x="0" y="0"/>
                </a:moveTo>
                <a:lnTo>
                  <a:pt x="1323594" y="0"/>
                </a:lnTo>
                <a:lnTo>
                  <a:pt x="1323594" y="882501"/>
                </a:lnTo>
                <a:lnTo>
                  <a:pt x="0" y="8825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8638" y="74295"/>
            <a:ext cx="1709804" cy="1646558"/>
          </a:xfrm>
          <a:custGeom>
            <a:avLst/>
            <a:gdLst/>
            <a:ahLst/>
            <a:cxnLst/>
            <a:rect l="l" t="t" r="r" b="b"/>
            <a:pathLst>
              <a:path w="1709804" h="1646558">
                <a:moveTo>
                  <a:pt x="0" y="0"/>
                </a:moveTo>
                <a:lnTo>
                  <a:pt x="1709804" y="0"/>
                </a:lnTo>
                <a:lnTo>
                  <a:pt x="1709804" y="1646558"/>
                </a:lnTo>
                <a:lnTo>
                  <a:pt x="0" y="16465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47097" y="226695"/>
            <a:ext cx="1932813" cy="1341758"/>
          </a:xfrm>
          <a:custGeom>
            <a:avLst/>
            <a:gdLst/>
            <a:ahLst/>
            <a:cxnLst/>
            <a:rect l="l" t="t" r="r" b="b"/>
            <a:pathLst>
              <a:path w="1932813" h="1341758">
                <a:moveTo>
                  <a:pt x="0" y="0"/>
                </a:moveTo>
                <a:lnTo>
                  <a:pt x="1932813" y="0"/>
                </a:lnTo>
                <a:lnTo>
                  <a:pt x="1932813" y="1341758"/>
                </a:lnTo>
                <a:lnTo>
                  <a:pt x="0" y="13417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9552" y="1597028"/>
            <a:ext cx="2542889" cy="2521372"/>
          </a:xfrm>
          <a:custGeom>
            <a:avLst/>
            <a:gdLst/>
            <a:ahLst/>
            <a:cxnLst/>
            <a:rect l="l" t="t" r="r" b="b"/>
            <a:pathLst>
              <a:path w="2542889" h="2521372">
                <a:moveTo>
                  <a:pt x="0" y="0"/>
                </a:moveTo>
                <a:lnTo>
                  <a:pt x="2542889" y="0"/>
                </a:lnTo>
                <a:lnTo>
                  <a:pt x="2542889" y="2521372"/>
                </a:lnTo>
                <a:lnTo>
                  <a:pt x="0" y="25213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0330" y="4187066"/>
            <a:ext cx="2526411" cy="2449782"/>
          </a:xfrm>
          <a:custGeom>
            <a:avLst/>
            <a:gdLst/>
            <a:ahLst/>
            <a:cxnLst/>
            <a:rect l="l" t="t" r="r" b="b"/>
            <a:pathLst>
              <a:path w="2526411" h="2449782">
                <a:moveTo>
                  <a:pt x="0" y="0"/>
                </a:moveTo>
                <a:lnTo>
                  <a:pt x="2526411" y="0"/>
                </a:lnTo>
                <a:lnTo>
                  <a:pt x="2526411" y="2449783"/>
                </a:lnTo>
                <a:lnTo>
                  <a:pt x="0" y="24497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796283" y="1606801"/>
            <a:ext cx="2526459" cy="2555538"/>
          </a:xfrm>
          <a:custGeom>
            <a:avLst/>
            <a:gdLst/>
            <a:ahLst/>
            <a:cxnLst/>
            <a:rect l="l" t="t" r="r" b="b"/>
            <a:pathLst>
              <a:path w="2526459" h="2555538">
                <a:moveTo>
                  <a:pt x="0" y="0"/>
                </a:moveTo>
                <a:lnTo>
                  <a:pt x="2526458" y="0"/>
                </a:lnTo>
                <a:lnTo>
                  <a:pt x="2526458" y="2555538"/>
                </a:lnTo>
                <a:lnTo>
                  <a:pt x="0" y="25555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891409" y="4187066"/>
            <a:ext cx="2526449" cy="2448039"/>
          </a:xfrm>
          <a:custGeom>
            <a:avLst/>
            <a:gdLst/>
            <a:ahLst/>
            <a:cxnLst/>
            <a:rect l="l" t="t" r="r" b="b"/>
            <a:pathLst>
              <a:path w="2526449" h="2448039">
                <a:moveTo>
                  <a:pt x="0" y="0"/>
                </a:moveTo>
                <a:lnTo>
                  <a:pt x="2526449" y="0"/>
                </a:lnTo>
                <a:lnTo>
                  <a:pt x="2526449" y="2448039"/>
                </a:lnTo>
                <a:lnTo>
                  <a:pt x="0" y="24480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892803" y="1593980"/>
            <a:ext cx="2526449" cy="2410758"/>
          </a:xfrm>
          <a:custGeom>
            <a:avLst/>
            <a:gdLst/>
            <a:ahLst/>
            <a:cxnLst/>
            <a:rect l="l" t="t" r="r" b="b"/>
            <a:pathLst>
              <a:path w="2526449" h="2410758">
                <a:moveTo>
                  <a:pt x="0" y="0"/>
                </a:moveTo>
                <a:lnTo>
                  <a:pt x="2526449" y="0"/>
                </a:lnTo>
                <a:lnTo>
                  <a:pt x="2526449" y="2410759"/>
                </a:lnTo>
                <a:lnTo>
                  <a:pt x="0" y="241075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297936" y="106080"/>
            <a:ext cx="3737362" cy="458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9"/>
              </a:lnSpc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CHỦ ĐỀ: ĐỘNG VẬT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91056" y="561756"/>
            <a:ext cx="3767538" cy="458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9"/>
              </a:lnSpc>
            </a:pPr>
            <a:r>
              <a:rPr lang="en-US" sz="3000" spc="3" dirty="0" err="1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Kế</a:t>
            </a:r>
            <a:r>
              <a:rPr lang="en-US" sz="3000" spc="3" dirty="0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 </a:t>
            </a:r>
            <a:r>
              <a:rPr lang="en-US" sz="3000" spc="3" dirty="0" err="1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hoạch</a:t>
            </a:r>
            <a:r>
              <a:rPr lang="en-US" sz="3000" spc="3" dirty="0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 </a:t>
            </a:r>
            <a:r>
              <a:rPr lang="en-US" sz="3000" spc="3" dirty="0" err="1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tuần</a:t>
            </a:r>
            <a:r>
              <a:rPr lang="en-US" sz="3000" spc="3" dirty="0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 2: </a:t>
            </a:r>
            <a:r>
              <a:rPr lang="en-US" sz="3000" spc="3" dirty="0" err="1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Từ</a:t>
            </a:r>
            <a:r>
              <a:rPr lang="en-US" sz="3000" spc="3" dirty="0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477103" y="1015258"/>
            <a:ext cx="1691278" cy="458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9"/>
              </a:lnSpc>
            </a:pPr>
            <a:r>
              <a:rPr lang="en-US" sz="3000" spc="6" dirty="0" err="1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tuổi</a:t>
            </a:r>
            <a:r>
              <a:rPr lang="en-US" sz="3000" spc="6" dirty="0">
                <a:solidFill>
                  <a:srgbClr val="000000"/>
                </a:solidFill>
                <a:latin typeface="Ara Hamah 1964"/>
                <a:ea typeface="Ara Hamah 1964"/>
                <a:cs typeface="Ara Hamah 1964"/>
                <a:sym typeface="Ara Hamah 1964"/>
              </a:rPr>
              <a:t> </a:t>
            </a:r>
            <a:r>
              <a:rPr lang="en-US" sz="3000" spc="6" dirty="0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3 </a:t>
            </a:r>
            <a:r>
              <a:rPr lang="en-US" sz="3000" spc="6" dirty="0" err="1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tuổi</a:t>
            </a:r>
            <a:endParaRPr lang="en-US" sz="3000" spc="6" dirty="0">
              <a:solidFill>
                <a:srgbClr val="000000"/>
              </a:solidFill>
              <a:latin typeface="Times New Roman" panose="02020603050405020304" pitchFamily="18" charset="0"/>
              <a:ea typeface="Ara Hamah 1964"/>
              <a:cs typeface="Times New Roman" panose="02020603050405020304" pitchFamily="18" charset="0"/>
              <a:sym typeface="Ara Hamah 1964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903720" y="959253"/>
            <a:ext cx="607800" cy="525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12" dirty="0" err="1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Độ</a:t>
            </a:r>
            <a:r>
              <a:rPr lang="en-US" sz="3000" spc="12" dirty="0">
                <a:solidFill>
                  <a:srgbClr val="000000"/>
                </a:solidFill>
                <a:latin typeface="Ara Hamah 1964"/>
                <a:ea typeface="Ara Hamah 1964"/>
                <a:cs typeface="Ara Hamah 1964"/>
                <a:sym typeface="Ara Hamah 1964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903986" y="500769"/>
            <a:ext cx="3637131" cy="501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9" dirty="0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17 </a:t>
            </a:r>
            <a:r>
              <a:rPr lang="en-US" sz="3000" spc="9" dirty="0" err="1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đến</a:t>
            </a:r>
            <a:r>
              <a:rPr lang="en-US" sz="3000" spc="9" dirty="0">
                <a:solidFill>
                  <a:srgbClr val="000000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 21/03/2025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59510" y="2125723"/>
            <a:ext cx="78190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PTTC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58342" y="2582675"/>
            <a:ext cx="1278493" cy="505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2"/>
              </a:lnSpc>
            </a:pPr>
            <a:r>
              <a:rPr lang="en-US" sz="300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Ném xa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43458" y="3040380"/>
            <a:ext cx="1631013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bằng 1 tay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15289" y="4799333"/>
            <a:ext cx="914419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PTTM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28472" y="5256533"/>
            <a:ext cx="158816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Vẽ con gà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93953" y="5713733"/>
            <a:ext cx="958672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(Mẫu)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837175" y="4714999"/>
            <a:ext cx="89033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PTNN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485144" y="5098649"/>
            <a:ext cx="1707928" cy="1428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Truyện</a:t>
            </a:r>
            <a:r>
              <a:rPr lang="en-US" sz="3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: </a:t>
            </a:r>
            <a:r>
              <a:rPr lang="en-US" sz="30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Bác</a:t>
            </a:r>
            <a:r>
              <a:rPr lang="en-US" sz="3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gấu</a:t>
            </a:r>
            <a:r>
              <a:rPr lang="en-US" sz="3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  <a:p>
            <a:pPr algn="ctr">
              <a:lnSpc>
                <a:spcPts val="4203"/>
              </a:lnSpc>
            </a:pPr>
            <a:r>
              <a:rPr lang="en-US" sz="3002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đen</a:t>
            </a:r>
            <a:r>
              <a:rPr lang="en-US" sz="3002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002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và</a:t>
            </a:r>
            <a:r>
              <a:rPr lang="en-US" sz="3002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002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hai</a:t>
            </a:r>
            <a:r>
              <a:rPr lang="en-US" sz="3002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785604" y="6471222"/>
            <a:ext cx="1198112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chú</a:t>
            </a:r>
            <a:r>
              <a:rPr lang="en-US" sz="3000" dirty="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thỏ</a:t>
            </a:r>
            <a:endParaRPr lang="en-US" sz="3000" dirty="0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740153" y="2091566"/>
            <a:ext cx="914419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PTTM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293364" y="2548766"/>
            <a:ext cx="1915125" cy="962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Hát nghe: Chú voi con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382013" y="3463414"/>
            <a:ext cx="164658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ở bản Đôn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752587" y="2083051"/>
            <a:ext cx="828542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PTNT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461122" y="2540003"/>
            <a:ext cx="1510636" cy="962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2"/>
              </a:lnSpc>
            </a:pPr>
            <a:r>
              <a:rPr lang="en-US" sz="300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Gộp tách trong 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401686" y="3454908"/>
            <a:ext cx="154205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phạm vi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8264" y="64370"/>
            <a:ext cx="1380763" cy="1400975"/>
          </a:xfrm>
          <a:custGeom>
            <a:avLst/>
            <a:gdLst/>
            <a:ahLst/>
            <a:cxnLst/>
            <a:rect l="l" t="t" r="r" b="b"/>
            <a:pathLst>
              <a:path w="1380763" h="1400975">
                <a:moveTo>
                  <a:pt x="0" y="0"/>
                </a:moveTo>
                <a:lnTo>
                  <a:pt x="1380763" y="0"/>
                </a:lnTo>
                <a:lnTo>
                  <a:pt x="1380763" y="1400975"/>
                </a:lnTo>
                <a:lnTo>
                  <a:pt x="0" y="1400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75958" y="4839548"/>
            <a:ext cx="1560528" cy="1263263"/>
          </a:xfrm>
          <a:custGeom>
            <a:avLst/>
            <a:gdLst/>
            <a:ahLst/>
            <a:cxnLst/>
            <a:rect l="l" t="t" r="r" b="b"/>
            <a:pathLst>
              <a:path w="1560528" h="1263263">
                <a:moveTo>
                  <a:pt x="0" y="0"/>
                </a:moveTo>
                <a:lnTo>
                  <a:pt x="1560528" y="0"/>
                </a:lnTo>
                <a:lnTo>
                  <a:pt x="1560528" y="1263262"/>
                </a:lnTo>
                <a:lnTo>
                  <a:pt x="0" y="12632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723263" y="6404762"/>
            <a:ext cx="2380231" cy="1030510"/>
          </a:xfrm>
          <a:custGeom>
            <a:avLst/>
            <a:gdLst/>
            <a:ahLst/>
            <a:cxnLst/>
            <a:rect l="l" t="t" r="r" b="b"/>
            <a:pathLst>
              <a:path w="2380231" h="1030510">
                <a:moveTo>
                  <a:pt x="0" y="0"/>
                </a:moveTo>
                <a:lnTo>
                  <a:pt x="2380231" y="0"/>
                </a:lnTo>
                <a:lnTo>
                  <a:pt x="2380231" y="1030510"/>
                </a:lnTo>
                <a:lnTo>
                  <a:pt x="0" y="10305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8180842" y="4997072"/>
            <a:ext cx="2498531" cy="2343093"/>
            <a:chOff x="0" y="0"/>
            <a:chExt cx="2498522" cy="2343099"/>
          </a:xfrm>
        </p:grpSpPr>
        <p:sp>
          <p:nvSpPr>
            <p:cNvPr id="6" name="Freeform 6"/>
            <p:cNvSpPr/>
            <p:nvPr/>
          </p:nvSpPr>
          <p:spPr>
            <a:xfrm>
              <a:off x="709168" y="156591"/>
              <a:ext cx="1472311" cy="2059813"/>
            </a:xfrm>
            <a:custGeom>
              <a:avLst/>
              <a:gdLst/>
              <a:ahLst/>
              <a:cxnLst/>
              <a:rect l="l" t="t" r="r" b="b"/>
              <a:pathLst>
                <a:path w="1472311" h="2059813">
                  <a:moveTo>
                    <a:pt x="1472311" y="2059813"/>
                  </a:moveTo>
                  <a:lnTo>
                    <a:pt x="0" y="2059813"/>
                  </a:lnTo>
                  <a:lnTo>
                    <a:pt x="0" y="653288"/>
                  </a:lnTo>
                  <a:lnTo>
                    <a:pt x="736092" y="0"/>
                  </a:lnTo>
                  <a:lnTo>
                    <a:pt x="1472184" y="653288"/>
                  </a:lnTo>
                  <a:lnTo>
                    <a:pt x="1472184" y="2059813"/>
                  </a:lnTo>
                  <a:close/>
                </a:path>
              </a:pathLst>
            </a:custGeom>
            <a:solidFill>
              <a:srgbClr val="FCB85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2121662" y="757047"/>
              <a:ext cx="59817" cy="1459357"/>
            </a:xfrm>
            <a:custGeom>
              <a:avLst/>
              <a:gdLst/>
              <a:ahLst/>
              <a:cxnLst/>
              <a:rect l="l" t="t" r="r" b="b"/>
              <a:pathLst>
                <a:path w="59817" h="1459357">
                  <a:moveTo>
                    <a:pt x="0" y="1459357"/>
                  </a:moveTo>
                  <a:lnTo>
                    <a:pt x="59817" y="1459357"/>
                  </a:lnTo>
                  <a:lnTo>
                    <a:pt x="59817" y="52832"/>
                  </a:lnTo>
                  <a:lnTo>
                    <a:pt x="0" y="0"/>
                  </a:lnTo>
                  <a:lnTo>
                    <a:pt x="0" y="1459357"/>
                  </a:lnTo>
                  <a:close/>
                </a:path>
              </a:pathLst>
            </a:custGeom>
            <a:solidFill>
              <a:srgbClr val="E27934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226187" y="156591"/>
              <a:ext cx="1472311" cy="2059813"/>
            </a:xfrm>
            <a:custGeom>
              <a:avLst/>
              <a:gdLst/>
              <a:ahLst/>
              <a:cxnLst/>
              <a:rect l="l" t="t" r="r" b="b"/>
              <a:pathLst>
                <a:path w="1472311" h="2059813">
                  <a:moveTo>
                    <a:pt x="1472311" y="2059813"/>
                  </a:moveTo>
                  <a:lnTo>
                    <a:pt x="0" y="2059813"/>
                  </a:lnTo>
                  <a:lnTo>
                    <a:pt x="0" y="653288"/>
                  </a:lnTo>
                  <a:lnTo>
                    <a:pt x="736219" y="0"/>
                  </a:lnTo>
                  <a:lnTo>
                    <a:pt x="1472311" y="653288"/>
                  </a:lnTo>
                  <a:lnTo>
                    <a:pt x="1472311" y="2059813"/>
                  </a:lnTo>
                  <a:close/>
                </a:path>
              </a:pathLst>
            </a:custGeom>
            <a:solidFill>
              <a:srgbClr val="FCB854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656336" y="956564"/>
              <a:ext cx="612394" cy="1259205"/>
            </a:xfrm>
            <a:custGeom>
              <a:avLst/>
              <a:gdLst/>
              <a:ahLst/>
              <a:cxnLst/>
              <a:rect l="l" t="t" r="r" b="b"/>
              <a:pathLst>
                <a:path w="612394" h="1259205">
                  <a:moveTo>
                    <a:pt x="306070" y="127"/>
                  </a:moveTo>
                  <a:cubicBezTo>
                    <a:pt x="137033" y="0"/>
                    <a:pt x="0" y="182372"/>
                    <a:pt x="0" y="407543"/>
                  </a:cubicBezTo>
                  <a:cubicBezTo>
                    <a:pt x="0" y="407670"/>
                    <a:pt x="0" y="407797"/>
                    <a:pt x="0" y="407924"/>
                  </a:cubicBezTo>
                  <a:lnTo>
                    <a:pt x="0" y="1259205"/>
                  </a:lnTo>
                  <a:lnTo>
                    <a:pt x="612140" y="1259205"/>
                  </a:lnTo>
                  <a:lnTo>
                    <a:pt x="612140" y="408559"/>
                  </a:lnTo>
                  <a:cubicBezTo>
                    <a:pt x="612394" y="183388"/>
                    <a:pt x="475615" y="508"/>
                    <a:pt x="306578" y="127"/>
                  </a:cubicBezTo>
                  <a:cubicBezTo>
                    <a:pt x="306451" y="127"/>
                    <a:pt x="306324" y="127"/>
                    <a:pt x="306070" y="127"/>
                  </a:cubicBezTo>
                  <a:close/>
                </a:path>
              </a:pathLst>
            </a:custGeom>
            <a:solidFill>
              <a:srgbClr val="E27934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715518" y="1047242"/>
              <a:ext cx="493522" cy="1169162"/>
            </a:xfrm>
            <a:custGeom>
              <a:avLst/>
              <a:gdLst/>
              <a:ahLst/>
              <a:cxnLst/>
              <a:rect l="l" t="t" r="r" b="b"/>
              <a:pathLst>
                <a:path w="493522" h="1169162">
                  <a:moveTo>
                    <a:pt x="246888" y="0"/>
                  </a:moveTo>
                  <a:cubicBezTo>
                    <a:pt x="110617" y="0"/>
                    <a:pt x="0" y="147193"/>
                    <a:pt x="0" y="328676"/>
                  </a:cubicBezTo>
                  <a:cubicBezTo>
                    <a:pt x="0" y="328676"/>
                    <a:pt x="0" y="328803"/>
                    <a:pt x="0" y="328803"/>
                  </a:cubicBezTo>
                  <a:lnTo>
                    <a:pt x="0" y="1169162"/>
                  </a:lnTo>
                  <a:lnTo>
                    <a:pt x="493014" y="1169162"/>
                  </a:lnTo>
                  <a:lnTo>
                    <a:pt x="493014" y="328803"/>
                  </a:lnTo>
                  <a:cubicBezTo>
                    <a:pt x="493522" y="147955"/>
                    <a:pt x="383921" y="762"/>
                    <a:pt x="248031" y="0"/>
                  </a:cubicBezTo>
                  <a:cubicBezTo>
                    <a:pt x="247650" y="0"/>
                    <a:pt x="247142" y="0"/>
                    <a:pt x="246761" y="0"/>
                  </a:cubicBezTo>
                  <a:close/>
                </a:path>
              </a:pathLst>
            </a:custGeom>
            <a:solidFill>
              <a:srgbClr val="C7432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26187" y="757047"/>
              <a:ext cx="59817" cy="1459357"/>
            </a:xfrm>
            <a:custGeom>
              <a:avLst/>
              <a:gdLst/>
              <a:ahLst/>
              <a:cxnLst/>
              <a:rect l="l" t="t" r="r" b="b"/>
              <a:pathLst>
                <a:path w="59817" h="1459357">
                  <a:moveTo>
                    <a:pt x="0" y="52832"/>
                  </a:moveTo>
                  <a:lnTo>
                    <a:pt x="0" y="1459357"/>
                  </a:lnTo>
                  <a:lnTo>
                    <a:pt x="59817" y="1459357"/>
                  </a:lnTo>
                  <a:lnTo>
                    <a:pt x="59817" y="0"/>
                  </a:lnTo>
                  <a:lnTo>
                    <a:pt x="0" y="52832"/>
                  </a:lnTo>
                  <a:close/>
                </a:path>
              </a:pathLst>
            </a:custGeom>
            <a:solidFill>
              <a:srgbClr val="E27934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638681" y="757047"/>
              <a:ext cx="59817" cy="1459357"/>
            </a:xfrm>
            <a:custGeom>
              <a:avLst/>
              <a:gdLst/>
              <a:ahLst/>
              <a:cxnLst/>
              <a:rect l="l" t="t" r="r" b="b"/>
              <a:pathLst>
                <a:path w="59817" h="1459357">
                  <a:moveTo>
                    <a:pt x="0" y="1459357"/>
                  </a:moveTo>
                  <a:lnTo>
                    <a:pt x="59817" y="1459357"/>
                  </a:lnTo>
                  <a:lnTo>
                    <a:pt x="59817" y="52832"/>
                  </a:lnTo>
                  <a:lnTo>
                    <a:pt x="0" y="0"/>
                  </a:lnTo>
                  <a:lnTo>
                    <a:pt x="0" y="1459357"/>
                  </a:lnTo>
                  <a:close/>
                </a:path>
              </a:pathLst>
            </a:custGeom>
            <a:solidFill>
              <a:srgbClr val="E27934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739392" y="915797"/>
              <a:ext cx="202819" cy="176403"/>
            </a:xfrm>
            <a:custGeom>
              <a:avLst/>
              <a:gdLst/>
              <a:ahLst/>
              <a:cxnLst/>
              <a:rect l="l" t="t" r="r" b="b"/>
              <a:pathLst>
                <a:path w="202819" h="176403">
                  <a:moveTo>
                    <a:pt x="0" y="0"/>
                  </a:moveTo>
                  <a:cubicBezTo>
                    <a:pt x="8890" y="108585"/>
                    <a:pt x="46863" y="172720"/>
                    <a:pt x="135636" y="175006"/>
                  </a:cubicBezTo>
                  <a:cubicBezTo>
                    <a:pt x="191643" y="176403"/>
                    <a:pt x="201549" y="99822"/>
                    <a:pt x="202819" y="4953"/>
                  </a:cubicBezTo>
                  <a:close/>
                </a:path>
              </a:pathLst>
            </a:custGeom>
            <a:solidFill>
              <a:srgbClr val="E27934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1786128" y="916559"/>
              <a:ext cx="192659" cy="168910"/>
            </a:xfrm>
            <a:custGeom>
              <a:avLst/>
              <a:gdLst/>
              <a:ahLst/>
              <a:cxnLst/>
              <a:rect l="l" t="t" r="r" b="b"/>
              <a:pathLst>
                <a:path w="192659" h="168910">
                  <a:moveTo>
                    <a:pt x="9144" y="0"/>
                  </a:moveTo>
                  <a:cubicBezTo>
                    <a:pt x="0" y="94869"/>
                    <a:pt x="51181" y="166116"/>
                    <a:pt x="94107" y="167513"/>
                  </a:cubicBezTo>
                  <a:cubicBezTo>
                    <a:pt x="137668" y="168910"/>
                    <a:pt x="192659" y="98425"/>
                    <a:pt x="184404" y="1016"/>
                  </a:cubicBezTo>
                  <a:close/>
                </a:path>
              </a:pathLst>
            </a:custGeom>
            <a:solidFill>
              <a:srgbClr val="E13E3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971421" y="916051"/>
              <a:ext cx="202819" cy="176403"/>
            </a:xfrm>
            <a:custGeom>
              <a:avLst/>
              <a:gdLst/>
              <a:ahLst/>
              <a:cxnLst/>
              <a:rect l="l" t="t" r="r" b="b"/>
              <a:pathLst>
                <a:path w="202819" h="176403">
                  <a:moveTo>
                    <a:pt x="0" y="0"/>
                  </a:moveTo>
                  <a:cubicBezTo>
                    <a:pt x="8763" y="108585"/>
                    <a:pt x="46863" y="172720"/>
                    <a:pt x="135636" y="175006"/>
                  </a:cubicBezTo>
                  <a:cubicBezTo>
                    <a:pt x="191643" y="176403"/>
                    <a:pt x="201549" y="99822"/>
                    <a:pt x="202819" y="4953"/>
                  </a:cubicBezTo>
                  <a:close/>
                </a:path>
              </a:pathLst>
            </a:custGeom>
            <a:solidFill>
              <a:srgbClr val="E27934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2018157" y="916813"/>
              <a:ext cx="192659" cy="168910"/>
            </a:xfrm>
            <a:custGeom>
              <a:avLst/>
              <a:gdLst/>
              <a:ahLst/>
              <a:cxnLst/>
              <a:rect l="l" t="t" r="r" b="b"/>
              <a:pathLst>
                <a:path w="192659" h="168910">
                  <a:moveTo>
                    <a:pt x="9144" y="0"/>
                  </a:moveTo>
                  <a:cubicBezTo>
                    <a:pt x="0" y="94869"/>
                    <a:pt x="51308" y="166116"/>
                    <a:pt x="94107" y="167513"/>
                  </a:cubicBezTo>
                  <a:cubicBezTo>
                    <a:pt x="137668" y="168910"/>
                    <a:pt x="192659" y="98425"/>
                    <a:pt x="184531" y="1016"/>
                  </a:cubicBezTo>
                  <a:close/>
                </a:path>
              </a:pathLst>
            </a:custGeom>
            <a:solidFill>
              <a:srgbClr val="E13E3E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2201545" y="911733"/>
              <a:ext cx="202819" cy="176403"/>
            </a:xfrm>
            <a:custGeom>
              <a:avLst/>
              <a:gdLst/>
              <a:ahLst/>
              <a:cxnLst/>
              <a:rect l="l" t="t" r="r" b="b"/>
              <a:pathLst>
                <a:path w="202819" h="176403">
                  <a:moveTo>
                    <a:pt x="0" y="0"/>
                  </a:moveTo>
                  <a:cubicBezTo>
                    <a:pt x="8763" y="108585"/>
                    <a:pt x="46863" y="172847"/>
                    <a:pt x="135636" y="175006"/>
                  </a:cubicBezTo>
                  <a:cubicBezTo>
                    <a:pt x="191643" y="176403"/>
                    <a:pt x="201549" y="99822"/>
                    <a:pt x="202819" y="5080"/>
                  </a:cubicBezTo>
                  <a:close/>
                </a:path>
              </a:pathLst>
            </a:custGeom>
            <a:solidFill>
              <a:srgbClr val="E27934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2248281" y="912622"/>
              <a:ext cx="192786" cy="168910"/>
            </a:xfrm>
            <a:custGeom>
              <a:avLst/>
              <a:gdLst/>
              <a:ahLst/>
              <a:cxnLst/>
              <a:rect l="l" t="t" r="r" b="b"/>
              <a:pathLst>
                <a:path w="192786" h="168910">
                  <a:moveTo>
                    <a:pt x="9144" y="0"/>
                  </a:moveTo>
                  <a:cubicBezTo>
                    <a:pt x="0" y="94742"/>
                    <a:pt x="51308" y="166116"/>
                    <a:pt x="94234" y="167513"/>
                  </a:cubicBezTo>
                  <a:cubicBezTo>
                    <a:pt x="137922" y="168910"/>
                    <a:pt x="192786" y="98425"/>
                    <a:pt x="184658" y="1016"/>
                  </a:cubicBezTo>
                  <a:close/>
                </a:path>
              </a:pathLst>
            </a:custGeom>
            <a:solidFill>
              <a:srgbClr val="E13E3E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96012" y="85852"/>
              <a:ext cx="936244" cy="809498"/>
            </a:xfrm>
            <a:custGeom>
              <a:avLst/>
              <a:gdLst/>
              <a:ahLst/>
              <a:cxnLst/>
              <a:rect l="l" t="t" r="r" b="b"/>
              <a:pathLst>
                <a:path w="936244" h="809498">
                  <a:moveTo>
                    <a:pt x="141351" y="809498"/>
                  </a:moveTo>
                  <a:lnTo>
                    <a:pt x="0" y="807593"/>
                  </a:lnTo>
                  <a:lnTo>
                    <a:pt x="794893" y="0"/>
                  </a:lnTo>
                  <a:lnTo>
                    <a:pt x="936244" y="2032"/>
                  </a:lnTo>
                  <a:lnTo>
                    <a:pt x="141351" y="809498"/>
                  </a:lnTo>
                  <a:close/>
                </a:path>
              </a:pathLst>
            </a:custGeom>
            <a:solidFill>
              <a:srgbClr val="E27934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63500" y="63500"/>
              <a:ext cx="827405" cy="829818"/>
            </a:xfrm>
            <a:custGeom>
              <a:avLst/>
              <a:gdLst/>
              <a:ahLst/>
              <a:cxnLst/>
              <a:rect l="l" t="t" r="r" b="b"/>
              <a:pathLst>
                <a:path w="827405" h="829818">
                  <a:moveTo>
                    <a:pt x="0" y="807466"/>
                  </a:moveTo>
                  <a:lnTo>
                    <a:pt x="32512" y="829818"/>
                  </a:lnTo>
                  <a:lnTo>
                    <a:pt x="827405" y="22352"/>
                  </a:lnTo>
                  <a:lnTo>
                    <a:pt x="794893" y="0"/>
                  </a:lnTo>
                  <a:lnTo>
                    <a:pt x="0" y="807466"/>
                  </a:lnTo>
                  <a:close/>
                </a:path>
              </a:pathLst>
            </a:custGeom>
            <a:solidFill>
              <a:srgbClr val="E13E3E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858393" y="63500"/>
              <a:ext cx="1576578" cy="863219"/>
            </a:xfrm>
            <a:custGeom>
              <a:avLst/>
              <a:gdLst/>
              <a:ahLst/>
              <a:cxnLst/>
              <a:rect l="l" t="t" r="r" b="b"/>
              <a:pathLst>
                <a:path w="1576578" h="863219">
                  <a:moveTo>
                    <a:pt x="1576578" y="851916"/>
                  </a:moveTo>
                  <a:cubicBezTo>
                    <a:pt x="1501775" y="856107"/>
                    <a:pt x="1425321" y="859028"/>
                    <a:pt x="1347343" y="860552"/>
                  </a:cubicBezTo>
                  <a:cubicBezTo>
                    <a:pt x="1204849" y="863219"/>
                    <a:pt x="1067308" y="860933"/>
                    <a:pt x="934974" y="854583"/>
                  </a:cubicBezTo>
                  <a:lnTo>
                    <a:pt x="0" y="0"/>
                  </a:lnTo>
                  <a:lnTo>
                    <a:pt x="660146" y="9525"/>
                  </a:lnTo>
                  <a:close/>
                </a:path>
              </a:pathLst>
            </a:custGeom>
            <a:solidFill>
              <a:srgbClr val="E13E3E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857250" y="85725"/>
              <a:ext cx="936244" cy="832231"/>
            </a:xfrm>
            <a:custGeom>
              <a:avLst/>
              <a:gdLst/>
              <a:ahLst/>
              <a:cxnLst/>
              <a:rect l="l" t="t" r="r" b="b"/>
              <a:pathLst>
                <a:path w="936244" h="832231">
                  <a:moveTo>
                    <a:pt x="936117" y="832231"/>
                  </a:moveTo>
                  <a:lnTo>
                    <a:pt x="868553" y="831215"/>
                  </a:lnTo>
                  <a:lnTo>
                    <a:pt x="0" y="34163"/>
                  </a:lnTo>
                  <a:lnTo>
                    <a:pt x="33655" y="0"/>
                  </a:lnTo>
                  <a:lnTo>
                    <a:pt x="936244" y="832231"/>
                  </a:lnTo>
                  <a:close/>
                </a:path>
              </a:pathLst>
            </a:custGeom>
            <a:solidFill>
              <a:srgbClr val="E27934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715518" y="1843278"/>
              <a:ext cx="493141" cy="372364"/>
            </a:xfrm>
            <a:custGeom>
              <a:avLst/>
              <a:gdLst/>
              <a:ahLst/>
              <a:cxnLst/>
              <a:rect l="l" t="t" r="r" b="b"/>
              <a:pathLst>
                <a:path w="493141" h="372364">
                  <a:moveTo>
                    <a:pt x="0" y="372364"/>
                  </a:moveTo>
                  <a:lnTo>
                    <a:pt x="493141" y="372364"/>
                  </a:lnTo>
                  <a:lnTo>
                    <a:pt x="4931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3E3E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226187" y="2216531"/>
              <a:ext cx="1955419" cy="63119"/>
            </a:xfrm>
            <a:custGeom>
              <a:avLst/>
              <a:gdLst/>
              <a:ahLst/>
              <a:cxnLst/>
              <a:rect l="l" t="t" r="r" b="b"/>
              <a:pathLst>
                <a:path w="1955419" h="63119">
                  <a:moveTo>
                    <a:pt x="0" y="63119"/>
                  </a:moveTo>
                  <a:lnTo>
                    <a:pt x="1955419" y="63119"/>
                  </a:lnTo>
                  <a:lnTo>
                    <a:pt x="19554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7934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805561" y="413258"/>
              <a:ext cx="312928" cy="424434"/>
            </a:xfrm>
            <a:custGeom>
              <a:avLst/>
              <a:gdLst/>
              <a:ahLst/>
              <a:cxnLst/>
              <a:rect l="l" t="t" r="r" b="b"/>
              <a:pathLst>
                <a:path w="312928" h="424434">
                  <a:moveTo>
                    <a:pt x="312928" y="212217"/>
                  </a:moveTo>
                  <a:cubicBezTo>
                    <a:pt x="312928" y="329438"/>
                    <a:pt x="242824" y="424434"/>
                    <a:pt x="156464" y="424434"/>
                  </a:cubicBezTo>
                  <a:cubicBezTo>
                    <a:pt x="70104" y="424434"/>
                    <a:pt x="0" y="329438"/>
                    <a:pt x="0" y="212217"/>
                  </a:cubicBezTo>
                  <a:cubicBezTo>
                    <a:pt x="0" y="94996"/>
                    <a:pt x="69977" y="0"/>
                    <a:pt x="156464" y="0"/>
                  </a:cubicBezTo>
                  <a:cubicBezTo>
                    <a:pt x="242951" y="0"/>
                    <a:pt x="312928" y="94996"/>
                    <a:pt x="312928" y="212217"/>
                  </a:cubicBezTo>
                  <a:close/>
                </a:path>
              </a:pathLst>
            </a:custGeom>
            <a:solidFill>
              <a:srgbClr val="C7432B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909701" y="503047"/>
              <a:ext cx="47244" cy="77978"/>
            </a:xfrm>
            <a:custGeom>
              <a:avLst/>
              <a:gdLst/>
              <a:ahLst/>
              <a:cxnLst/>
              <a:rect l="l" t="t" r="r" b="b"/>
              <a:pathLst>
                <a:path w="47244" h="77978">
                  <a:moveTo>
                    <a:pt x="47244" y="38989"/>
                  </a:moveTo>
                  <a:cubicBezTo>
                    <a:pt x="47244" y="60579"/>
                    <a:pt x="36703" y="77978"/>
                    <a:pt x="23622" y="77978"/>
                  </a:cubicBezTo>
                  <a:cubicBezTo>
                    <a:pt x="10541" y="77978"/>
                    <a:pt x="0" y="60452"/>
                    <a:pt x="0" y="38989"/>
                  </a:cubicBezTo>
                  <a:cubicBezTo>
                    <a:pt x="0" y="17526"/>
                    <a:pt x="10541" y="0"/>
                    <a:pt x="23622" y="0"/>
                  </a:cubicBezTo>
                  <a:cubicBezTo>
                    <a:pt x="36703" y="0"/>
                    <a:pt x="47244" y="17526"/>
                    <a:pt x="47244" y="38989"/>
                  </a:cubicBezTo>
                  <a:close/>
                </a:path>
              </a:pathLst>
            </a:custGeom>
            <a:solidFill>
              <a:srgbClr val="FCB854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857250" y="553974"/>
              <a:ext cx="47244" cy="77978"/>
            </a:xfrm>
            <a:custGeom>
              <a:avLst/>
              <a:gdLst/>
              <a:ahLst/>
              <a:cxnLst/>
              <a:rect l="l" t="t" r="r" b="b"/>
              <a:pathLst>
                <a:path w="47244" h="77978">
                  <a:moveTo>
                    <a:pt x="47244" y="38989"/>
                  </a:moveTo>
                  <a:cubicBezTo>
                    <a:pt x="47244" y="60579"/>
                    <a:pt x="36703" y="77978"/>
                    <a:pt x="23622" y="77978"/>
                  </a:cubicBezTo>
                  <a:cubicBezTo>
                    <a:pt x="10541" y="77978"/>
                    <a:pt x="0" y="60452"/>
                    <a:pt x="0" y="38989"/>
                  </a:cubicBezTo>
                  <a:cubicBezTo>
                    <a:pt x="0" y="17526"/>
                    <a:pt x="10541" y="0"/>
                    <a:pt x="23622" y="0"/>
                  </a:cubicBezTo>
                  <a:cubicBezTo>
                    <a:pt x="36703" y="0"/>
                    <a:pt x="47244" y="17526"/>
                    <a:pt x="47244" y="38989"/>
                  </a:cubicBezTo>
                  <a:close/>
                </a:path>
              </a:pathLst>
            </a:custGeom>
            <a:solidFill>
              <a:srgbClr val="FCB854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967105" y="503047"/>
              <a:ext cx="47244" cy="77978"/>
            </a:xfrm>
            <a:custGeom>
              <a:avLst/>
              <a:gdLst/>
              <a:ahLst/>
              <a:cxnLst/>
              <a:rect l="l" t="t" r="r" b="b"/>
              <a:pathLst>
                <a:path w="47244" h="77978">
                  <a:moveTo>
                    <a:pt x="47244" y="38989"/>
                  </a:moveTo>
                  <a:cubicBezTo>
                    <a:pt x="47244" y="60579"/>
                    <a:pt x="36703" y="77978"/>
                    <a:pt x="23622" y="77978"/>
                  </a:cubicBezTo>
                  <a:cubicBezTo>
                    <a:pt x="10541" y="77978"/>
                    <a:pt x="0" y="60452"/>
                    <a:pt x="0" y="38989"/>
                  </a:cubicBezTo>
                  <a:cubicBezTo>
                    <a:pt x="0" y="17526"/>
                    <a:pt x="10541" y="0"/>
                    <a:pt x="23622" y="0"/>
                  </a:cubicBezTo>
                  <a:cubicBezTo>
                    <a:pt x="36703" y="0"/>
                    <a:pt x="47244" y="17526"/>
                    <a:pt x="47244" y="38989"/>
                  </a:cubicBezTo>
                  <a:close/>
                </a:path>
              </a:pathLst>
            </a:custGeom>
            <a:solidFill>
              <a:srgbClr val="FCB854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1019683" y="553974"/>
              <a:ext cx="47244" cy="77978"/>
            </a:xfrm>
            <a:custGeom>
              <a:avLst/>
              <a:gdLst/>
              <a:ahLst/>
              <a:cxnLst/>
              <a:rect l="l" t="t" r="r" b="b"/>
              <a:pathLst>
                <a:path w="47244" h="77978">
                  <a:moveTo>
                    <a:pt x="47244" y="38989"/>
                  </a:moveTo>
                  <a:cubicBezTo>
                    <a:pt x="47244" y="60579"/>
                    <a:pt x="36703" y="77978"/>
                    <a:pt x="23622" y="77978"/>
                  </a:cubicBezTo>
                  <a:cubicBezTo>
                    <a:pt x="10541" y="77978"/>
                    <a:pt x="0" y="60452"/>
                    <a:pt x="0" y="38989"/>
                  </a:cubicBezTo>
                  <a:cubicBezTo>
                    <a:pt x="0" y="17526"/>
                    <a:pt x="10541" y="0"/>
                    <a:pt x="23622" y="0"/>
                  </a:cubicBezTo>
                  <a:cubicBezTo>
                    <a:pt x="36703" y="0"/>
                    <a:pt x="47244" y="17526"/>
                    <a:pt x="47244" y="38989"/>
                  </a:cubicBezTo>
                  <a:close/>
                </a:path>
              </a:pathLst>
            </a:custGeom>
            <a:solidFill>
              <a:srgbClr val="FCB854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883539" y="603885"/>
              <a:ext cx="157226" cy="160655"/>
            </a:xfrm>
            <a:custGeom>
              <a:avLst/>
              <a:gdLst/>
              <a:ahLst/>
              <a:cxnLst/>
              <a:rect l="l" t="t" r="r" b="b"/>
              <a:pathLst>
                <a:path w="157226" h="160655">
                  <a:moveTo>
                    <a:pt x="102489" y="9779"/>
                  </a:moveTo>
                  <a:cubicBezTo>
                    <a:pt x="95631" y="4318"/>
                    <a:pt x="87884" y="1016"/>
                    <a:pt x="80010" y="381"/>
                  </a:cubicBezTo>
                  <a:lnTo>
                    <a:pt x="80010" y="0"/>
                  </a:lnTo>
                  <a:lnTo>
                    <a:pt x="77216" y="0"/>
                  </a:lnTo>
                  <a:lnTo>
                    <a:pt x="77216" y="381"/>
                  </a:lnTo>
                  <a:cubicBezTo>
                    <a:pt x="69215" y="1016"/>
                    <a:pt x="61595" y="4191"/>
                    <a:pt x="54737" y="9779"/>
                  </a:cubicBezTo>
                  <a:cubicBezTo>
                    <a:pt x="31369" y="28829"/>
                    <a:pt x="0" y="61087"/>
                    <a:pt x="2032" y="95123"/>
                  </a:cubicBezTo>
                  <a:cubicBezTo>
                    <a:pt x="5842" y="160655"/>
                    <a:pt x="45212" y="140589"/>
                    <a:pt x="66548" y="124841"/>
                  </a:cubicBezTo>
                  <a:cubicBezTo>
                    <a:pt x="74168" y="118872"/>
                    <a:pt x="83566" y="118872"/>
                    <a:pt x="91313" y="124841"/>
                  </a:cubicBezTo>
                  <a:cubicBezTo>
                    <a:pt x="112776" y="140589"/>
                    <a:pt x="151765" y="160655"/>
                    <a:pt x="155829" y="95123"/>
                  </a:cubicBezTo>
                  <a:cubicBezTo>
                    <a:pt x="157226" y="60960"/>
                    <a:pt x="125857" y="28702"/>
                    <a:pt x="102489" y="9779"/>
                  </a:cubicBezTo>
                  <a:close/>
                </a:path>
              </a:pathLst>
            </a:custGeom>
            <a:solidFill>
              <a:srgbClr val="FCB854"/>
            </a:solidFill>
          </p:spPr>
        </p:sp>
      </p:grpSp>
      <p:sp>
        <p:nvSpPr>
          <p:cNvPr id="31" name="Freeform 31"/>
          <p:cNvSpPr/>
          <p:nvPr/>
        </p:nvSpPr>
        <p:spPr>
          <a:xfrm>
            <a:off x="7461885" y="6488497"/>
            <a:ext cx="1963798" cy="1031091"/>
          </a:xfrm>
          <a:custGeom>
            <a:avLst/>
            <a:gdLst/>
            <a:ahLst/>
            <a:cxnLst/>
            <a:rect l="l" t="t" r="r" b="b"/>
            <a:pathLst>
              <a:path w="1963798" h="1031091">
                <a:moveTo>
                  <a:pt x="0" y="0"/>
                </a:moveTo>
                <a:lnTo>
                  <a:pt x="1963798" y="0"/>
                </a:lnTo>
                <a:lnTo>
                  <a:pt x="1963798" y="1031090"/>
                </a:lnTo>
                <a:lnTo>
                  <a:pt x="0" y="10310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6545104" y="386439"/>
            <a:ext cx="3661553" cy="1333186"/>
            <a:chOff x="0" y="0"/>
            <a:chExt cx="3661550" cy="1333182"/>
          </a:xfrm>
        </p:grpSpPr>
        <p:sp>
          <p:nvSpPr>
            <p:cNvPr id="33" name="Freeform 33"/>
            <p:cNvSpPr/>
            <p:nvPr/>
          </p:nvSpPr>
          <p:spPr>
            <a:xfrm>
              <a:off x="-14605" y="0"/>
              <a:ext cx="3691001" cy="1333246"/>
            </a:xfrm>
            <a:custGeom>
              <a:avLst/>
              <a:gdLst/>
              <a:ahLst/>
              <a:cxnLst/>
              <a:rect l="l" t="t" r="r" b="b"/>
              <a:pathLst>
                <a:path w="3691001" h="1333246">
                  <a:moveTo>
                    <a:pt x="3641598" y="0"/>
                  </a:moveTo>
                  <a:cubicBezTo>
                    <a:pt x="3614039" y="0"/>
                    <a:pt x="3589655" y="33909"/>
                    <a:pt x="3615309" y="57404"/>
                  </a:cubicBezTo>
                  <a:cubicBezTo>
                    <a:pt x="3622675" y="64262"/>
                    <a:pt x="3631057" y="67056"/>
                    <a:pt x="3639058" y="67056"/>
                  </a:cubicBezTo>
                  <a:cubicBezTo>
                    <a:pt x="3666617" y="67056"/>
                    <a:pt x="3691001" y="33147"/>
                    <a:pt x="3665347" y="9652"/>
                  </a:cubicBezTo>
                  <a:cubicBezTo>
                    <a:pt x="3657981" y="2794"/>
                    <a:pt x="3649599" y="0"/>
                    <a:pt x="3641598" y="0"/>
                  </a:cubicBezTo>
                  <a:close/>
                  <a:moveTo>
                    <a:pt x="1277747" y="231648"/>
                  </a:moveTo>
                  <a:cubicBezTo>
                    <a:pt x="1250188" y="231648"/>
                    <a:pt x="1225804" y="265557"/>
                    <a:pt x="1251458" y="289052"/>
                  </a:cubicBezTo>
                  <a:cubicBezTo>
                    <a:pt x="1258951" y="295910"/>
                    <a:pt x="1267206" y="298704"/>
                    <a:pt x="1275207" y="298704"/>
                  </a:cubicBezTo>
                  <a:cubicBezTo>
                    <a:pt x="1302893" y="298704"/>
                    <a:pt x="1327150" y="264795"/>
                    <a:pt x="1301496" y="241300"/>
                  </a:cubicBezTo>
                  <a:cubicBezTo>
                    <a:pt x="1294130" y="234442"/>
                    <a:pt x="1285748" y="231648"/>
                    <a:pt x="1277747" y="231648"/>
                  </a:cubicBezTo>
                  <a:close/>
                  <a:moveTo>
                    <a:pt x="643001" y="299466"/>
                  </a:moveTo>
                  <a:cubicBezTo>
                    <a:pt x="615442" y="299466"/>
                    <a:pt x="591058" y="333375"/>
                    <a:pt x="616712" y="356870"/>
                  </a:cubicBezTo>
                  <a:cubicBezTo>
                    <a:pt x="624078" y="363728"/>
                    <a:pt x="632460" y="366522"/>
                    <a:pt x="640461" y="366522"/>
                  </a:cubicBezTo>
                  <a:cubicBezTo>
                    <a:pt x="668020" y="366522"/>
                    <a:pt x="692404" y="332613"/>
                    <a:pt x="666750" y="309118"/>
                  </a:cubicBezTo>
                  <a:cubicBezTo>
                    <a:pt x="659384" y="302260"/>
                    <a:pt x="651002" y="299466"/>
                    <a:pt x="643001" y="299466"/>
                  </a:cubicBezTo>
                  <a:close/>
                  <a:moveTo>
                    <a:pt x="3431413" y="212344"/>
                  </a:moveTo>
                  <a:cubicBezTo>
                    <a:pt x="3348482" y="212344"/>
                    <a:pt x="3275457" y="314071"/>
                    <a:pt x="3352292" y="384556"/>
                  </a:cubicBezTo>
                  <a:cubicBezTo>
                    <a:pt x="3374644" y="405003"/>
                    <a:pt x="3399536" y="413512"/>
                    <a:pt x="3423539" y="413512"/>
                  </a:cubicBezTo>
                  <a:cubicBezTo>
                    <a:pt x="3506470" y="413512"/>
                    <a:pt x="3579495" y="311785"/>
                    <a:pt x="3502660" y="241300"/>
                  </a:cubicBezTo>
                  <a:cubicBezTo>
                    <a:pt x="3480435" y="220853"/>
                    <a:pt x="3455416" y="212344"/>
                    <a:pt x="3431413" y="212344"/>
                  </a:cubicBezTo>
                  <a:close/>
                  <a:moveTo>
                    <a:pt x="412750" y="355981"/>
                  </a:moveTo>
                  <a:cubicBezTo>
                    <a:pt x="412496" y="355981"/>
                    <a:pt x="412369" y="355981"/>
                    <a:pt x="412115" y="355981"/>
                  </a:cubicBezTo>
                  <a:cubicBezTo>
                    <a:pt x="403098" y="356108"/>
                    <a:pt x="394081" y="356108"/>
                    <a:pt x="385064" y="356235"/>
                  </a:cubicBezTo>
                  <a:cubicBezTo>
                    <a:pt x="292862" y="356870"/>
                    <a:pt x="294259" y="490093"/>
                    <a:pt x="386080" y="490093"/>
                  </a:cubicBezTo>
                  <a:cubicBezTo>
                    <a:pt x="386334" y="490093"/>
                    <a:pt x="386588" y="490093"/>
                    <a:pt x="386842" y="490093"/>
                  </a:cubicBezTo>
                  <a:cubicBezTo>
                    <a:pt x="395859" y="490093"/>
                    <a:pt x="404876" y="489966"/>
                    <a:pt x="413893" y="489966"/>
                  </a:cubicBezTo>
                  <a:cubicBezTo>
                    <a:pt x="506095" y="489331"/>
                    <a:pt x="504698" y="355981"/>
                    <a:pt x="412877" y="355981"/>
                  </a:cubicBezTo>
                  <a:close/>
                  <a:moveTo>
                    <a:pt x="777875" y="500507"/>
                  </a:moveTo>
                  <a:cubicBezTo>
                    <a:pt x="769747" y="500507"/>
                    <a:pt x="761238" y="503428"/>
                    <a:pt x="753872" y="510540"/>
                  </a:cubicBezTo>
                  <a:cubicBezTo>
                    <a:pt x="749427" y="514731"/>
                    <a:pt x="744982" y="519049"/>
                    <a:pt x="740537" y="523240"/>
                  </a:cubicBezTo>
                  <a:cubicBezTo>
                    <a:pt x="715645" y="546862"/>
                    <a:pt x="740410" y="580263"/>
                    <a:pt x="767842" y="580263"/>
                  </a:cubicBezTo>
                  <a:cubicBezTo>
                    <a:pt x="775970" y="580263"/>
                    <a:pt x="784479" y="577342"/>
                    <a:pt x="791845" y="570230"/>
                  </a:cubicBezTo>
                  <a:cubicBezTo>
                    <a:pt x="796290" y="566039"/>
                    <a:pt x="800735" y="561721"/>
                    <a:pt x="805180" y="557530"/>
                  </a:cubicBezTo>
                  <a:cubicBezTo>
                    <a:pt x="830072" y="533908"/>
                    <a:pt x="805307" y="500507"/>
                    <a:pt x="777875" y="500507"/>
                  </a:cubicBezTo>
                  <a:close/>
                  <a:moveTo>
                    <a:pt x="3500120" y="569341"/>
                  </a:moveTo>
                  <a:cubicBezTo>
                    <a:pt x="3472561" y="569341"/>
                    <a:pt x="3448177" y="603250"/>
                    <a:pt x="3473831" y="626745"/>
                  </a:cubicBezTo>
                  <a:cubicBezTo>
                    <a:pt x="3481197" y="633603"/>
                    <a:pt x="3489579" y="636397"/>
                    <a:pt x="3497580" y="636397"/>
                  </a:cubicBezTo>
                  <a:cubicBezTo>
                    <a:pt x="3525266" y="636397"/>
                    <a:pt x="3549650" y="602488"/>
                    <a:pt x="3523869" y="578993"/>
                  </a:cubicBezTo>
                  <a:cubicBezTo>
                    <a:pt x="3516503" y="572135"/>
                    <a:pt x="3508121" y="569341"/>
                    <a:pt x="3500120" y="569341"/>
                  </a:cubicBezTo>
                  <a:close/>
                  <a:moveTo>
                    <a:pt x="1147064" y="586359"/>
                  </a:moveTo>
                  <a:cubicBezTo>
                    <a:pt x="1119505" y="586359"/>
                    <a:pt x="1095121" y="620268"/>
                    <a:pt x="1120648" y="643636"/>
                  </a:cubicBezTo>
                  <a:cubicBezTo>
                    <a:pt x="1128141" y="650494"/>
                    <a:pt x="1136396" y="653288"/>
                    <a:pt x="1144397" y="653288"/>
                  </a:cubicBezTo>
                  <a:cubicBezTo>
                    <a:pt x="1171956" y="653288"/>
                    <a:pt x="1196340" y="619379"/>
                    <a:pt x="1170686" y="596011"/>
                  </a:cubicBezTo>
                  <a:cubicBezTo>
                    <a:pt x="1163320" y="589153"/>
                    <a:pt x="1154938" y="586359"/>
                    <a:pt x="1146937" y="586359"/>
                  </a:cubicBezTo>
                  <a:close/>
                  <a:moveTo>
                    <a:pt x="62230" y="594106"/>
                  </a:moveTo>
                  <a:cubicBezTo>
                    <a:pt x="54102" y="594106"/>
                    <a:pt x="45593" y="597027"/>
                    <a:pt x="38227" y="604139"/>
                  </a:cubicBezTo>
                  <a:cubicBezTo>
                    <a:pt x="33782" y="608330"/>
                    <a:pt x="29337" y="612648"/>
                    <a:pt x="24892" y="616839"/>
                  </a:cubicBezTo>
                  <a:cubicBezTo>
                    <a:pt x="0" y="640461"/>
                    <a:pt x="24765" y="673862"/>
                    <a:pt x="52197" y="673862"/>
                  </a:cubicBezTo>
                  <a:cubicBezTo>
                    <a:pt x="60325" y="673862"/>
                    <a:pt x="68834" y="670941"/>
                    <a:pt x="76200" y="663829"/>
                  </a:cubicBezTo>
                  <a:cubicBezTo>
                    <a:pt x="80645" y="659638"/>
                    <a:pt x="85090" y="655320"/>
                    <a:pt x="89535" y="651129"/>
                  </a:cubicBezTo>
                  <a:cubicBezTo>
                    <a:pt x="114427" y="627507"/>
                    <a:pt x="89662" y="594106"/>
                    <a:pt x="62230" y="594106"/>
                  </a:cubicBezTo>
                  <a:close/>
                  <a:moveTo>
                    <a:pt x="2782062" y="588264"/>
                  </a:moveTo>
                  <a:cubicBezTo>
                    <a:pt x="2764028" y="588264"/>
                    <a:pt x="2745994" y="599186"/>
                    <a:pt x="2746248" y="620903"/>
                  </a:cubicBezTo>
                  <a:cubicBezTo>
                    <a:pt x="2746375" y="629285"/>
                    <a:pt x="2746502" y="637794"/>
                    <a:pt x="2746629" y="646176"/>
                  </a:cubicBezTo>
                  <a:cubicBezTo>
                    <a:pt x="2746883" y="667639"/>
                    <a:pt x="2764790" y="678307"/>
                    <a:pt x="2782570" y="678307"/>
                  </a:cubicBezTo>
                  <a:cubicBezTo>
                    <a:pt x="2800604" y="678307"/>
                    <a:pt x="2818638" y="667385"/>
                    <a:pt x="2818384" y="645668"/>
                  </a:cubicBezTo>
                  <a:lnTo>
                    <a:pt x="2818384" y="645668"/>
                  </a:lnTo>
                  <a:lnTo>
                    <a:pt x="2818384" y="645668"/>
                  </a:lnTo>
                  <a:cubicBezTo>
                    <a:pt x="2818257" y="637286"/>
                    <a:pt x="2818130" y="628777"/>
                    <a:pt x="2818003" y="620395"/>
                  </a:cubicBezTo>
                  <a:cubicBezTo>
                    <a:pt x="2817749" y="598932"/>
                    <a:pt x="2799842" y="588264"/>
                    <a:pt x="2782062" y="588264"/>
                  </a:cubicBezTo>
                  <a:close/>
                  <a:moveTo>
                    <a:pt x="471424" y="641604"/>
                  </a:moveTo>
                  <a:cubicBezTo>
                    <a:pt x="443865" y="641604"/>
                    <a:pt x="419481" y="675513"/>
                    <a:pt x="445135" y="699008"/>
                  </a:cubicBezTo>
                  <a:cubicBezTo>
                    <a:pt x="452501" y="705866"/>
                    <a:pt x="460883" y="708660"/>
                    <a:pt x="468884" y="708660"/>
                  </a:cubicBezTo>
                  <a:cubicBezTo>
                    <a:pt x="496570" y="708660"/>
                    <a:pt x="520827" y="674751"/>
                    <a:pt x="495300" y="651383"/>
                  </a:cubicBezTo>
                  <a:cubicBezTo>
                    <a:pt x="487807" y="644525"/>
                    <a:pt x="479552" y="641731"/>
                    <a:pt x="471551" y="641731"/>
                  </a:cubicBezTo>
                  <a:close/>
                  <a:moveTo>
                    <a:pt x="2239772" y="709041"/>
                  </a:moveTo>
                  <a:cubicBezTo>
                    <a:pt x="2223389" y="709041"/>
                    <a:pt x="2206625" y="715010"/>
                    <a:pt x="2191766" y="729107"/>
                  </a:cubicBezTo>
                  <a:cubicBezTo>
                    <a:pt x="2187321" y="733298"/>
                    <a:pt x="2182876" y="737616"/>
                    <a:pt x="2178431" y="741807"/>
                  </a:cubicBezTo>
                  <a:cubicBezTo>
                    <a:pt x="2128774" y="789178"/>
                    <a:pt x="2178177" y="855853"/>
                    <a:pt x="2233041" y="855853"/>
                  </a:cubicBezTo>
                  <a:cubicBezTo>
                    <a:pt x="2249424" y="855853"/>
                    <a:pt x="2266188" y="849884"/>
                    <a:pt x="2281047" y="835787"/>
                  </a:cubicBezTo>
                  <a:cubicBezTo>
                    <a:pt x="2285492" y="831596"/>
                    <a:pt x="2289937" y="827278"/>
                    <a:pt x="2294382" y="823087"/>
                  </a:cubicBezTo>
                  <a:cubicBezTo>
                    <a:pt x="2344039" y="775716"/>
                    <a:pt x="2294636" y="709041"/>
                    <a:pt x="2239772" y="709041"/>
                  </a:cubicBezTo>
                  <a:close/>
                  <a:moveTo>
                    <a:pt x="3219704" y="727202"/>
                  </a:moveTo>
                  <a:cubicBezTo>
                    <a:pt x="3164459" y="727202"/>
                    <a:pt x="3115691" y="795020"/>
                    <a:pt x="3166999" y="842010"/>
                  </a:cubicBezTo>
                  <a:cubicBezTo>
                    <a:pt x="3181858" y="855599"/>
                    <a:pt x="3198495" y="861314"/>
                    <a:pt x="3214497" y="861314"/>
                  </a:cubicBezTo>
                  <a:cubicBezTo>
                    <a:pt x="3269742" y="861314"/>
                    <a:pt x="3318510" y="793496"/>
                    <a:pt x="3267202" y="746506"/>
                  </a:cubicBezTo>
                  <a:cubicBezTo>
                    <a:pt x="3252343" y="732917"/>
                    <a:pt x="3235706" y="727202"/>
                    <a:pt x="3219704" y="727202"/>
                  </a:cubicBezTo>
                  <a:close/>
                  <a:moveTo>
                    <a:pt x="1827022" y="884428"/>
                  </a:moveTo>
                  <a:cubicBezTo>
                    <a:pt x="1799463" y="884428"/>
                    <a:pt x="1775079" y="918337"/>
                    <a:pt x="1800606" y="941832"/>
                  </a:cubicBezTo>
                  <a:cubicBezTo>
                    <a:pt x="1808099" y="948690"/>
                    <a:pt x="1816354" y="951484"/>
                    <a:pt x="1824355" y="951484"/>
                  </a:cubicBezTo>
                  <a:cubicBezTo>
                    <a:pt x="1852041" y="951484"/>
                    <a:pt x="1876298" y="917575"/>
                    <a:pt x="1850644" y="894080"/>
                  </a:cubicBezTo>
                  <a:cubicBezTo>
                    <a:pt x="1843278" y="887222"/>
                    <a:pt x="1834896" y="884428"/>
                    <a:pt x="1826895" y="884428"/>
                  </a:cubicBezTo>
                  <a:close/>
                  <a:moveTo>
                    <a:pt x="1379855" y="892048"/>
                  </a:moveTo>
                  <a:cubicBezTo>
                    <a:pt x="1379601" y="892048"/>
                    <a:pt x="1379347" y="892048"/>
                    <a:pt x="1379220" y="892048"/>
                  </a:cubicBezTo>
                  <a:cubicBezTo>
                    <a:pt x="1370203" y="892175"/>
                    <a:pt x="1361186" y="892175"/>
                    <a:pt x="1352169" y="892302"/>
                  </a:cubicBezTo>
                  <a:cubicBezTo>
                    <a:pt x="1259967" y="892937"/>
                    <a:pt x="1261364" y="1026287"/>
                    <a:pt x="1353185" y="1026287"/>
                  </a:cubicBezTo>
                  <a:cubicBezTo>
                    <a:pt x="1353439" y="1026287"/>
                    <a:pt x="1353693" y="1026287"/>
                    <a:pt x="1353820" y="1026287"/>
                  </a:cubicBezTo>
                  <a:lnTo>
                    <a:pt x="1353820" y="1026287"/>
                  </a:lnTo>
                  <a:cubicBezTo>
                    <a:pt x="1362837" y="1026160"/>
                    <a:pt x="1371854" y="1026160"/>
                    <a:pt x="1380871" y="1026033"/>
                  </a:cubicBezTo>
                  <a:cubicBezTo>
                    <a:pt x="1473073" y="1025398"/>
                    <a:pt x="1471676" y="892048"/>
                    <a:pt x="1379855" y="892048"/>
                  </a:cubicBezTo>
                  <a:close/>
                  <a:moveTo>
                    <a:pt x="1466215" y="1227963"/>
                  </a:moveTo>
                  <a:cubicBezTo>
                    <a:pt x="1438656" y="1227963"/>
                    <a:pt x="1414272" y="1261872"/>
                    <a:pt x="1439926" y="1285367"/>
                  </a:cubicBezTo>
                  <a:cubicBezTo>
                    <a:pt x="1447292" y="1292225"/>
                    <a:pt x="1455674" y="1295019"/>
                    <a:pt x="1463675" y="1295019"/>
                  </a:cubicBezTo>
                  <a:cubicBezTo>
                    <a:pt x="1491234" y="1295019"/>
                    <a:pt x="1515618" y="1261110"/>
                    <a:pt x="1489964" y="1237615"/>
                  </a:cubicBezTo>
                  <a:cubicBezTo>
                    <a:pt x="1482598" y="1230757"/>
                    <a:pt x="1474216" y="1227963"/>
                    <a:pt x="1466215" y="1227963"/>
                  </a:cubicBezTo>
                  <a:close/>
                  <a:moveTo>
                    <a:pt x="925576" y="1257173"/>
                  </a:moveTo>
                  <a:cubicBezTo>
                    <a:pt x="897890" y="1257173"/>
                    <a:pt x="873506" y="1291082"/>
                    <a:pt x="899160" y="1314577"/>
                  </a:cubicBezTo>
                  <a:cubicBezTo>
                    <a:pt x="906526" y="1321435"/>
                    <a:pt x="914908" y="1324229"/>
                    <a:pt x="922909" y="1324229"/>
                  </a:cubicBezTo>
                  <a:cubicBezTo>
                    <a:pt x="950595" y="1324229"/>
                    <a:pt x="974979" y="1290320"/>
                    <a:pt x="949325" y="1266825"/>
                  </a:cubicBezTo>
                  <a:cubicBezTo>
                    <a:pt x="941832" y="1259967"/>
                    <a:pt x="933577" y="1257173"/>
                    <a:pt x="925576" y="1257173"/>
                  </a:cubicBezTo>
                  <a:close/>
                  <a:moveTo>
                    <a:pt x="1881505" y="1120648"/>
                  </a:moveTo>
                  <a:cubicBezTo>
                    <a:pt x="1853565" y="1120648"/>
                    <a:pt x="1825879" y="1130173"/>
                    <a:pt x="1806702" y="1150112"/>
                  </a:cubicBezTo>
                  <a:cubicBezTo>
                    <a:pt x="1767840" y="1190625"/>
                    <a:pt x="1765427" y="1252601"/>
                    <a:pt x="1808480" y="1292225"/>
                  </a:cubicBezTo>
                  <a:cubicBezTo>
                    <a:pt x="1813052" y="1296416"/>
                    <a:pt x="1817624" y="1300607"/>
                    <a:pt x="1822196" y="1304798"/>
                  </a:cubicBezTo>
                  <a:cubicBezTo>
                    <a:pt x="1842516" y="1323340"/>
                    <a:pt x="1871091" y="1333246"/>
                    <a:pt x="1899539" y="1333246"/>
                  </a:cubicBezTo>
                  <a:cubicBezTo>
                    <a:pt x="1927479" y="1333246"/>
                    <a:pt x="1955165" y="1323721"/>
                    <a:pt x="1974342" y="1303782"/>
                  </a:cubicBezTo>
                  <a:cubicBezTo>
                    <a:pt x="2013204" y="1263269"/>
                    <a:pt x="2015617" y="1201293"/>
                    <a:pt x="1972564" y="1161669"/>
                  </a:cubicBezTo>
                  <a:cubicBezTo>
                    <a:pt x="1967992" y="1157478"/>
                    <a:pt x="1963420" y="1153287"/>
                    <a:pt x="1958848" y="1149096"/>
                  </a:cubicBezTo>
                  <a:cubicBezTo>
                    <a:pt x="1938528" y="1130554"/>
                    <a:pt x="1909826" y="1120648"/>
                    <a:pt x="1881505" y="1120648"/>
                  </a:cubicBezTo>
                  <a:close/>
                </a:path>
              </a:pathLst>
            </a:custGeom>
            <a:solidFill>
              <a:srgbClr val="ACCBA8"/>
            </a:solidFill>
          </p:spPr>
        </p:sp>
      </p:grpSp>
      <p:sp>
        <p:nvSpPr>
          <p:cNvPr id="34" name="Freeform 34"/>
          <p:cNvSpPr/>
          <p:nvPr/>
        </p:nvSpPr>
        <p:spPr>
          <a:xfrm>
            <a:off x="6941944" y="3270761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0"/>
                </a:moveTo>
                <a:lnTo>
                  <a:pt x="533400" y="0"/>
                </a:lnTo>
                <a:lnTo>
                  <a:pt x="5334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8871204" y="65789"/>
            <a:ext cx="1534287" cy="1312421"/>
          </a:xfrm>
          <a:custGeom>
            <a:avLst/>
            <a:gdLst/>
            <a:ahLst/>
            <a:cxnLst/>
            <a:rect l="l" t="t" r="r" b="b"/>
            <a:pathLst>
              <a:path w="1534287" h="1312421">
                <a:moveTo>
                  <a:pt x="0" y="0"/>
                </a:moveTo>
                <a:lnTo>
                  <a:pt x="1534287" y="0"/>
                </a:lnTo>
                <a:lnTo>
                  <a:pt x="1534287" y="1312421"/>
                </a:lnTo>
                <a:lnTo>
                  <a:pt x="0" y="131242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980694" y="1690183"/>
            <a:ext cx="9211647" cy="5115230"/>
          </a:xfrm>
          <a:custGeom>
            <a:avLst/>
            <a:gdLst/>
            <a:ahLst/>
            <a:cxnLst/>
            <a:rect l="l" t="t" r="r" b="b"/>
            <a:pathLst>
              <a:path w="9211647" h="5115230">
                <a:moveTo>
                  <a:pt x="0" y="0"/>
                </a:moveTo>
                <a:lnTo>
                  <a:pt x="9211647" y="0"/>
                </a:lnTo>
                <a:lnTo>
                  <a:pt x="9211647" y="5115229"/>
                </a:lnTo>
                <a:lnTo>
                  <a:pt x="0" y="51152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9446895" y="4150309"/>
            <a:ext cx="972360" cy="980875"/>
          </a:xfrm>
          <a:custGeom>
            <a:avLst/>
            <a:gdLst/>
            <a:ahLst/>
            <a:cxnLst/>
            <a:rect l="l" t="t" r="r" b="b"/>
            <a:pathLst>
              <a:path w="972360" h="980875">
                <a:moveTo>
                  <a:pt x="0" y="0"/>
                </a:moveTo>
                <a:lnTo>
                  <a:pt x="972360" y="0"/>
                </a:lnTo>
                <a:lnTo>
                  <a:pt x="972360" y="980875"/>
                </a:lnTo>
                <a:lnTo>
                  <a:pt x="0" y="9808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3547234" y="117462"/>
            <a:ext cx="3986098" cy="489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1"/>
              </a:lnSpc>
            </a:pPr>
            <a:r>
              <a:rPr lang="en-US" sz="3204" dirty="0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CHỦ ĐỀ: ĐỘNG VẬT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209362" y="606122"/>
            <a:ext cx="3793836" cy="489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1"/>
              </a:lnSpc>
            </a:pPr>
            <a:r>
              <a:rPr lang="en-US" sz="3204" spc="3" dirty="0" err="1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Kế</a:t>
            </a:r>
            <a:r>
              <a:rPr lang="en-US" sz="3204" spc="3" dirty="0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 </a:t>
            </a:r>
            <a:r>
              <a:rPr lang="en-US" sz="3204" spc="3" dirty="0" err="1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hoạch</a:t>
            </a:r>
            <a:r>
              <a:rPr lang="en-US" sz="3204" spc="3" dirty="0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 </a:t>
            </a:r>
            <a:r>
              <a:rPr lang="en-US" sz="3204" spc="3" dirty="0" err="1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tuần</a:t>
            </a:r>
            <a:r>
              <a:rPr lang="en-US" sz="3204" spc="3" dirty="0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 3:Từ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46734" y="1767754"/>
            <a:ext cx="999506" cy="50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-30">
                <a:solidFill>
                  <a:srgbClr val="4F6228"/>
                </a:solidFill>
                <a:latin typeface="IBM Plex Sans"/>
                <a:ea typeface="IBM Plex Sans"/>
                <a:cs typeface="IBM Plex Sans"/>
                <a:sym typeface="IBM Plex Sans"/>
              </a:rPr>
              <a:t>Thứ 2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618489" y="4224690"/>
            <a:ext cx="999534" cy="50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-30">
                <a:solidFill>
                  <a:srgbClr val="FF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Thứ 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217794" y="1805854"/>
            <a:ext cx="999534" cy="50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-30">
                <a:solidFill>
                  <a:srgbClr val="C0504D"/>
                </a:solidFill>
                <a:latin typeface="IBM Plex Sans"/>
                <a:ea typeface="IBM Plex Sans"/>
                <a:cs typeface="IBM Plex Sans"/>
                <a:sym typeface="IBM Plex Sans"/>
              </a:rPr>
              <a:t>Thứ 3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529044" y="300721"/>
            <a:ext cx="3384948" cy="817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3000" spc="-30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24 </a:t>
            </a:r>
            <a:r>
              <a:rPr lang="en-US" sz="3000" spc="-30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đến</a:t>
            </a:r>
            <a:r>
              <a:rPr lang="en-US" sz="3000" spc="-30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3000" spc="-30" dirty="0">
                <a:solidFill>
                  <a:srgbClr val="000000"/>
                </a:solidFill>
                <a:latin typeface="Times New Roman" panose="02020603050405020304" pitchFamily="18" charset="0"/>
                <a:ea typeface="IBM Plex Sans"/>
                <a:cs typeface="Times New Roman" panose="02020603050405020304" pitchFamily="18" charset="0"/>
                <a:sym typeface="IBM Plex Sans"/>
              </a:rPr>
              <a:t>28/03/2025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395086" y="1336967"/>
            <a:ext cx="999792" cy="823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3000" spc="-30" dirty="0" err="1">
                <a:solidFill>
                  <a:srgbClr val="FFC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Thứ</a:t>
            </a:r>
            <a:r>
              <a:rPr lang="en-US" sz="3000" spc="-30" dirty="0">
                <a:solidFill>
                  <a:srgbClr val="FFC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4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244701" y="1104761"/>
            <a:ext cx="2449516" cy="546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8"/>
              </a:lnSpc>
            </a:pPr>
            <a:r>
              <a:rPr lang="en-US" sz="3206" dirty="0" err="1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Độ</a:t>
            </a:r>
            <a:r>
              <a:rPr lang="en-US" sz="3206" dirty="0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 </a:t>
            </a:r>
            <a:r>
              <a:rPr lang="en-US" sz="3206" dirty="0" err="1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tuổi</a:t>
            </a:r>
            <a:r>
              <a:rPr lang="en-US" sz="3206" dirty="0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 3 </a:t>
            </a:r>
            <a:r>
              <a:rPr lang="en-US" sz="3206" dirty="0" err="1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tuổi</a:t>
            </a:r>
            <a:endParaRPr lang="en-US" sz="3206" dirty="0">
              <a:solidFill>
                <a:srgbClr val="000000"/>
              </a:solidFill>
              <a:latin typeface="Times New Roman" panose="02020603050405020304" pitchFamily="18" charset="0"/>
              <a:ea typeface="Ara Hamah 1964"/>
              <a:cs typeface="Times New Roman" panose="02020603050405020304" pitchFamily="18" charset="0"/>
              <a:sym typeface="Ara Hamah 1964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901314" y="2265255"/>
            <a:ext cx="944709" cy="418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7"/>
              </a:lnSpc>
            </a:pPr>
            <a:r>
              <a:rPr lang="en-US" sz="2795" spc="25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PTTC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684906" y="2691689"/>
            <a:ext cx="1588132" cy="419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798" spc="25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Bước lên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56690" y="3118952"/>
            <a:ext cx="2259006" cy="845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sz="2795" spc="33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xuống bục cao 30cm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3500628" y="4946685"/>
            <a:ext cx="1058990" cy="449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3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PTTM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227832" y="5403885"/>
            <a:ext cx="1725473" cy="449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27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Làm ổ thú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145662" y="2252510"/>
            <a:ext cx="1015851" cy="449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3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PTNT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200526" y="2709424"/>
            <a:ext cx="1124007" cy="44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2"/>
              </a:lnSpc>
            </a:pPr>
            <a:r>
              <a:rPr lang="en-US" sz="3002" spc="27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Khám 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4851530" y="3167291"/>
            <a:ext cx="1726254" cy="449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27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phá ổ thú 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5209670" y="3624491"/>
            <a:ext cx="886444" cy="449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spc="27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cưng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5414772" y="3973487"/>
            <a:ext cx="999534" cy="785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9"/>
              </a:lnSpc>
            </a:pPr>
            <a:r>
              <a:rPr lang="en-US" sz="3000" spc="-30">
                <a:solidFill>
                  <a:srgbClr val="4BACC6"/>
                </a:solidFill>
                <a:latin typeface="IBM Plex Sans"/>
                <a:ea typeface="IBM Plex Sans"/>
                <a:cs typeface="IBM Plex Sans"/>
                <a:sym typeface="IBM Plex Sans"/>
              </a:rPr>
              <a:t>Thứ 6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527035" y="4952781"/>
            <a:ext cx="1058990" cy="249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00"/>
              </a:lnSpc>
            </a:pPr>
            <a:r>
              <a:rPr lang="en-US" sz="3000" spc="3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PTNN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6283195" y="5009931"/>
            <a:ext cx="1662513" cy="1564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00"/>
              </a:lnSpc>
            </a:pPr>
            <a:r>
              <a:rPr lang="en-US" sz="3000" spc="27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Dạy hát: </a:t>
            </a:r>
          </a:p>
          <a:p>
            <a:pPr algn="just">
              <a:lnSpc>
                <a:spcPts val="1506"/>
              </a:lnSpc>
            </a:pPr>
            <a:r>
              <a:rPr lang="en-US" sz="3000" spc="27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Rửa mặt </a:t>
            </a:r>
          </a:p>
          <a:p>
            <a:pPr algn="just">
              <a:lnSpc>
                <a:spcPts val="5694"/>
              </a:lnSpc>
            </a:pPr>
            <a:r>
              <a:rPr lang="en-US" sz="3000" spc="27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như mèo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3585972" y="5803649"/>
            <a:ext cx="887149" cy="50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3"/>
              </a:lnSpc>
            </a:pPr>
            <a:r>
              <a:rPr lang="en-US" sz="3002" spc="27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cưng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8380219" y="2208152"/>
            <a:ext cx="1170394" cy="1477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3"/>
              </a:lnSpc>
            </a:pPr>
            <a:r>
              <a:rPr lang="en-US" sz="300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PTNN</a:t>
            </a:r>
          </a:p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Đàn gà con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78764" y="-125349"/>
            <a:ext cx="1356312" cy="1204541"/>
          </a:xfrm>
          <a:custGeom>
            <a:avLst/>
            <a:gdLst/>
            <a:ahLst/>
            <a:cxnLst/>
            <a:rect l="l" t="t" r="r" b="b"/>
            <a:pathLst>
              <a:path w="1356312" h="1204541">
                <a:moveTo>
                  <a:pt x="0" y="0"/>
                </a:moveTo>
                <a:lnTo>
                  <a:pt x="1356312" y="0"/>
                </a:lnTo>
                <a:lnTo>
                  <a:pt x="1356312" y="1204541"/>
                </a:lnTo>
                <a:lnTo>
                  <a:pt x="0" y="12045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085193" y="6723793"/>
            <a:ext cx="655844" cy="524704"/>
            <a:chOff x="0" y="0"/>
            <a:chExt cx="655841" cy="524700"/>
          </a:xfrm>
        </p:grpSpPr>
        <p:sp>
          <p:nvSpPr>
            <p:cNvPr id="4" name="Freeform 4"/>
            <p:cNvSpPr/>
            <p:nvPr/>
          </p:nvSpPr>
          <p:spPr>
            <a:xfrm>
              <a:off x="323850" y="44323"/>
              <a:ext cx="300482" cy="254000"/>
            </a:xfrm>
            <a:custGeom>
              <a:avLst/>
              <a:gdLst/>
              <a:ahLst/>
              <a:cxnLst/>
              <a:rect l="l" t="t" r="r" b="b"/>
              <a:pathLst>
                <a:path w="300482" h="254000">
                  <a:moveTo>
                    <a:pt x="248158" y="138049"/>
                  </a:moveTo>
                  <a:cubicBezTo>
                    <a:pt x="209042" y="103251"/>
                    <a:pt x="151765" y="130429"/>
                    <a:pt x="125476" y="146177"/>
                  </a:cubicBezTo>
                  <a:cubicBezTo>
                    <a:pt x="126111" y="145669"/>
                    <a:pt x="126619" y="145034"/>
                    <a:pt x="127127" y="144399"/>
                  </a:cubicBezTo>
                  <a:cubicBezTo>
                    <a:pt x="129032" y="141351"/>
                    <a:pt x="128270" y="137287"/>
                    <a:pt x="125349" y="135001"/>
                  </a:cubicBezTo>
                  <a:cubicBezTo>
                    <a:pt x="134112" y="124714"/>
                    <a:pt x="155448" y="102489"/>
                    <a:pt x="173482" y="102489"/>
                  </a:cubicBezTo>
                  <a:cubicBezTo>
                    <a:pt x="179959" y="102489"/>
                    <a:pt x="185293" y="105410"/>
                    <a:pt x="189738" y="111252"/>
                  </a:cubicBezTo>
                  <a:cubicBezTo>
                    <a:pt x="189865" y="111379"/>
                    <a:pt x="190119" y="111379"/>
                    <a:pt x="190246" y="111252"/>
                  </a:cubicBezTo>
                  <a:cubicBezTo>
                    <a:pt x="190373" y="111125"/>
                    <a:pt x="190373" y="110871"/>
                    <a:pt x="190246" y="110744"/>
                  </a:cubicBezTo>
                  <a:cubicBezTo>
                    <a:pt x="185674" y="104775"/>
                    <a:pt x="179959" y="101600"/>
                    <a:pt x="173355" y="101600"/>
                  </a:cubicBezTo>
                  <a:cubicBezTo>
                    <a:pt x="155194" y="101600"/>
                    <a:pt x="133477" y="124206"/>
                    <a:pt x="124587" y="134493"/>
                  </a:cubicBezTo>
                  <a:cubicBezTo>
                    <a:pt x="124206" y="134366"/>
                    <a:pt x="123952" y="134112"/>
                    <a:pt x="123571" y="133985"/>
                  </a:cubicBezTo>
                  <a:cubicBezTo>
                    <a:pt x="128778" y="121412"/>
                    <a:pt x="139192" y="91821"/>
                    <a:pt x="130937" y="75565"/>
                  </a:cubicBezTo>
                  <a:cubicBezTo>
                    <a:pt x="127889" y="69596"/>
                    <a:pt x="122682" y="65913"/>
                    <a:pt x="115189" y="64516"/>
                  </a:cubicBezTo>
                  <a:cubicBezTo>
                    <a:pt x="115062" y="64516"/>
                    <a:pt x="114681" y="64643"/>
                    <a:pt x="114681" y="64897"/>
                  </a:cubicBezTo>
                  <a:cubicBezTo>
                    <a:pt x="114681" y="65151"/>
                    <a:pt x="114808" y="65405"/>
                    <a:pt x="115062" y="65405"/>
                  </a:cubicBezTo>
                  <a:cubicBezTo>
                    <a:pt x="122174" y="66675"/>
                    <a:pt x="127254" y="70231"/>
                    <a:pt x="130302" y="75946"/>
                  </a:cubicBezTo>
                  <a:cubicBezTo>
                    <a:pt x="138557" y="92075"/>
                    <a:pt x="128143" y="121285"/>
                    <a:pt x="122936" y="133731"/>
                  </a:cubicBezTo>
                  <a:cubicBezTo>
                    <a:pt x="120015" y="132969"/>
                    <a:pt x="116586" y="134112"/>
                    <a:pt x="114935" y="136779"/>
                  </a:cubicBezTo>
                  <a:cubicBezTo>
                    <a:pt x="113792" y="138557"/>
                    <a:pt x="113665" y="140716"/>
                    <a:pt x="114173" y="142494"/>
                  </a:cubicBezTo>
                  <a:cubicBezTo>
                    <a:pt x="113665" y="142621"/>
                    <a:pt x="113411" y="142875"/>
                    <a:pt x="112903" y="143002"/>
                  </a:cubicBezTo>
                  <a:cubicBezTo>
                    <a:pt x="115443" y="114681"/>
                    <a:pt x="116205" y="45720"/>
                    <a:pt x="65024" y="25527"/>
                  </a:cubicBezTo>
                  <a:cubicBezTo>
                    <a:pt x="0" y="0"/>
                    <a:pt x="23622" y="60198"/>
                    <a:pt x="24765" y="62611"/>
                  </a:cubicBezTo>
                  <a:cubicBezTo>
                    <a:pt x="25908" y="65024"/>
                    <a:pt x="1524" y="74168"/>
                    <a:pt x="16129" y="100838"/>
                  </a:cubicBezTo>
                  <a:cubicBezTo>
                    <a:pt x="26035" y="119126"/>
                    <a:pt x="67183" y="137922"/>
                    <a:pt x="92075" y="147828"/>
                  </a:cubicBezTo>
                  <a:cubicBezTo>
                    <a:pt x="73406" y="141478"/>
                    <a:pt x="45974" y="133985"/>
                    <a:pt x="29210" y="138049"/>
                  </a:cubicBezTo>
                  <a:cubicBezTo>
                    <a:pt x="2286" y="144780"/>
                    <a:pt x="13335" y="178816"/>
                    <a:pt x="39624" y="179705"/>
                  </a:cubicBezTo>
                  <a:cubicBezTo>
                    <a:pt x="57404" y="180213"/>
                    <a:pt x="83947" y="168783"/>
                    <a:pt x="99441" y="161544"/>
                  </a:cubicBezTo>
                  <a:cubicBezTo>
                    <a:pt x="98933" y="163830"/>
                    <a:pt x="98806" y="166116"/>
                    <a:pt x="99060" y="167894"/>
                  </a:cubicBezTo>
                  <a:cubicBezTo>
                    <a:pt x="96266" y="171958"/>
                    <a:pt x="93218" y="176530"/>
                    <a:pt x="90297" y="181356"/>
                  </a:cubicBezTo>
                  <a:cubicBezTo>
                    <a:pt x="79248" y="199263"/>
                    <a:pt x="72390" y="215011"/>
                    <a:pt x="74803" y="216535"/>
                  </a:cubicBezTo>
                  <a:cubicBezTo>
                    <a:pt x="77216" y="218059"/>
                    <a:pt x="88138" y="204724"/>
                    <a:pt x="99187" y="186817"/>
                  </a:cubicBezTo>
                  <a:cubicBezTo>
                    <a:pt x="102235" y="181991"/>
                    <a:pt x="104902" y="177165"/>
                    <a:pt x="107188" y="172847"/>
                  </a:cubicBezTo>
                  <a:cubicBezTo>
                    <a:pt x="108712" y="172339"/>
                    <a:pt x="110236" y="171577"/>
                    <a:pt x="111887" y="170307"/>
                  </a:cubicBezTo>
                  <a:cubicBezTo>
                    <a:pt x="112395" y="187579"/>
                    <a:pt x="114300" y="215646"/>
                    <a:pt x="122555" y="230886"/>
                  </a:cubicBezTo>
                  <a:cubicBezTo>
                    <a:pt x="135255" y="254000"/>
                    <a:pt x="170688" y="248285"/>
                    <a:pt x="164338" y="221234"/>
                  </a:cubicBezTo>
                  <a:cubicBezTo>
                    <a:pt x="160401" y="204470"/>
                    <a:pt x="141224" y="183134"/>
                    <a:pt x="127127" y="169545"/>
                  </a:cubicBezTo>
                  <a:cubicBezTo>
                    <a:pt x="147320" y="187325"/>
                    <a:pt x="182753" y="215392"/>
                    <a:pt x="203454" y="215900"/>
                  </a:cubicBezTo>
                  <a:cubicBezTo>
                    <a:pt x="233807" y="216662"/>
                    <a:pt x="230886" y="191008"/>
                    <a:pt x="233553" y="190881"/>
                  </a:cubicBezTo>
                  <a:cubicBezTo>
                    <a:pt x="236093" y="191008"/>
                    <a:pt x="300482" y="184658"/>
                    <a:pt x="248285" y="138303"/>
                  </a:cubicBezTo>
                  <a:close/>
                  <a:moveTo>
                    <a:pt x="122428" y="148082"/>
                  </a:moveTo>
                  <a:cubicBezTo>
                    <a:pt x="122428" y="147955"/>
                    <a:pt x="122428" y="147701"/>
                    <a:pt x="122428" y="147574"/>
                  </a:cubicBezTo>
                  <a:cubicBezTo>
                    <a:pt x="122936" y="147447"/>
                    <a:pt x="123444" y="147193"/>
                    <a:pt x="123952" y="147066"/>
                  </a:cubicBezTo>
                  <a:cubicBezTo>
                    <a:pt x="123444" y="147447"/>
                    <a:pt x="122936" y="147701"/>
                    <a:pt x="122428" y="148082"/>
                  </a:cubicBezTo>
                  <a:close/>
                </a:path>
              </a:pathLst>
            </a:custGeom>
            <a:solidFill>
              <a:srgbClr val="FC98A3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37973" y="327406"/>
              <a:ext cx="278511" cy="136271"/>
            </a:xfrm>
            <a:custGeom>
              <a:avLst/>
              <a:gdLst/>
              <a:ahLst/>
              <a:cxnLst/>
              <a:rect l="l" t="t" r="r" b="b"/>
              <a:pathLst>
                <a:path w="278511" h="136271">
                  <a:moveTo>
                    <a:pt x="224155" y="12573"/>
                  </a:moveTo>
                  <a:cubicBezTo>
                    <a:pt x="183642" y="3810"/>
                    <a:pt x="154813" y="44831"/>
                    <a:pt x="142748" y="65786"/>
                  </a:cubicBezTo>
                  <a:cubicBezTo>
                    <a:pt x="142875" y="65151"/>
                    <a:pt x="143129" y="64643"/>
                    <a:pt x="143129" y="63881"/>
                  </a:cubicBezTo>
                  <a:cubicBezTo>
                    <a:pt x="143256" y="60960"/>
                    <a:pt x="140970" y="58547"/>
                    <a:pt x="138303" y="58039"/>
                  </a:cubicBezTo>
                  <a:cubicBezTo>
                    <a:pt x="140462" y="47498"/>
                    <a:pt x="146431" y="23876"/>
                    <a:pt x="158750" y="17018"/>
                  </a:cubicBezTo>
                  <a:cubicBezTo>
                    <a:pt x="163195" y="14605"/>
                    <a:pt x="168148" y="14351"/>
                    <a:pt x="173355" y="16637"/>
                  </a:cubicBezTo>
                  <a:cubicBezTo>
                    <a:pt x="173482" y="16637"/>
                    <a:pt x="173736" y="16637"/>
                    <a:pt x="173736" y="16510"/>
                  </a:cubicBezTo>
                  <a:cubicBezTo>
                    <a:pt x="173736" y="16383"/>
                    <a:pt x="173736" y="16129"/>
                    <a:pt x="173609" y="16129"/>
                  </a:cubicBezTo>
                  <a:cubicBezTo>
                    <a:pt x="168275" y="13716"/>
                    <a:pt x="163068" y="13843"/>
                    <a:pt x="158496" y="16510"/>
                  </a:cubicBezTo>
                  <a:cubicBezTo>
                    <a:pt x="145796" y="23495"/>
                    <a:pt x="139827" y="47625"/>
                    <a:pt x="137668" y="58039"/>
                  </a:cubicBezTo>
                  <a:cubicBezTo>
                    <a:pt x="137287" y="58039"/>
                    <a:pt x="137160" y="58039"/>
                    <a:pt x="136906" y="58039"/>
                  </a:cubicBezTo>
                  <a:cubicBezTo>
                    <a:pt x="135636" y="47498"/>
                    <a:pt x="131445" y="22860"/>
                    <a:pt x="119380" y="14986"/>
                  </a:cubicBezTo>
                  <a:cubicBezTo>
                    <a:pt x="114935" y="12065"/>
                    <a:pt x="109982" y="11557"/>
                    <a:pt x="104267" y="13462"/>
                  </a:cubicBezTo>
                  <a:cubicBezTo>
                    <a:pt x="104140" y="13462"/>
                    <a:pt x="104140" y="13589"/>
                    <a:pt x="104140" y="13843"/>
                  </a:cubicBezTo>
                  <a:cubicBezTo>
                    <a:pt x="104140" y="14097"/>
                    <a:pt x="104267" y="13970"/>
                    <a:pt x="104521" y="13970"/>
                  </a:cubicBezTo>
                  <a:cubicBezTo>
                    <a:pt x="109855" y="12065"/>
                    <a:pt x="114935" y="12446"/>
                    <a:pt x="119126" y="15494"/>
                  </a:cubicBezTo>
                  <a:cubicBezTo>
                    <a:pt x="130937" y="23241"/>
                    <a:pt x="135255" y="47752"/>
                    <a:pt x="136525" y="58166"/>
                  </a:cubicBezTo>
                  <a:cubicBezTo>
                    <a:pt x="134112" y="58674"/>
                    <a:pt x="132334" y="60833"/>
                    <a:pt x="132080" y="63373"/>
                  </a:cubicBezTo>
                  <a:cubicBezTo>
                    <a:pt x="132080" y="65024"/>
                    <a:pt x="132715" y="66421"/>
                    <a:pt x="133731" y="67564"/>
                  </a:cubicBezTo>
                  <a:cubicBezTo>
                    <a:pt x="133604" y="67945"/>
                    <a:pt x="133223" y="68072"/>
                    <a:pt x="133096" y="68326"/>
                  </a:cubicBezTo>
                  <a:cubicBezTo>
                    <a:pt x="123825" y="47879"/>
                    <a:pt x="97663" y="0"/>
                    <a:pt x="54610" y="5842"/>
                  </a:cubicBezTo>
                  <a:cubicBezTo>
                    <a:pt x="0" y="13335"/>
                    <a:pt x="39497" y="45847"/>
                    <a:pt x="41148" y="47117"/>
                  </a:cubicBezTo>
                  <a:cubicBezTo>
                    <a:pt x="42799" y="48387"/>
                    <a:pt x="29591" y="64008"/>
                    <a:pt x="49911" y="76708"/>
                  </a:cubicBezTo>
                  <a:cubicBezTo>
                    <a:pt x="63881" y="85471"/>
                    <a:pt x="99441" y="82423"/>
                    <a:pt x="120396" y="79629"/>
                  </a:cubicBezTo>
                  <a:cubicBezTo>
                    <a:pt x="105156" y="82423"/>
                    <a:pt x="83185" y="87884"/>
                    <a:pt x="73279" y="97409"/>
                  </a:cubicBezTo>
                  <a:cubicBezTo>
                    <a:pt x="57404" y="112522"/>
                    <a:pt x="78105" y="131699"/>
                    <a:pt x="96520" y="122174"/>
                  </a:cubicBezTo>
                  <a:cubicBezTo>
                    <a:pt x="109093" y="115697"/>
                    <a:pt x="122809" y="97409"/>
                    <a:pt x="130683" y="86360"/>
                  </a:cubicBezTo>
                  <a:cubicBezTo>
                    <a:pt x="131191" y="88138"/>
                    <a:pt x="131953" y="89789"/>
                    <a:pt x="132842" y="90932"/>
                  </a:cubicBezTo>
                  <a:cubicBezTo>
                    <a:pt x="132461" y="94869"/>
                    <a:pt x="132207" y="99060"/>
                    <a:pt x="132080" y="103632"/>
                  </a:cubicBezTo>
                  <a:cubicBezTo>
                    <a:pt x="131445" y="120269"/>
                    <a:pt x="132715" y="133858"/>
                    <a:pt x="135001" y="133858"/>
                  </a:cubicBezTo>
                  <a:cubicBezTo>
                    <a:pt x="137287" y="133985"/>
                    <a:pt x="139573" y="120523"/>
                    <a:pt x="140208" y="103886"/>
                  </a:cubicBezTo>
                  <a:cubicBezTo>
                    <a:pt x="140335" y="99314"/>
                    <a:pt x="140335" y="95123"/>
                    <a:pt x="140335" y="91186"/>
                  </a:cubicBezTo>
                  <a:cubicBezTo>
                    <a:pt x="141097" y="90170"/>
                    <a:pt x="141986" y="89027"/>
                    <a:pt x="142621" y="87630"/>
                  </a:cubicBezTo>
                  <a:cubicBezTo>
                    <a:pt x="149606" y="99314"/>
                    <a:pt x="161798" y="117856"/>
                    <a:pt x="173482" y="125222"/>
                  </a:cubicBezTo>
                  <a:cubicBezTo>
                    <a:pt x="191008" y="136271"/>
                    <a:pt x="213233" y="118745"/>
                    <a:pt x="198501" y="102489"/>
                  </a:cubicBezTo>
                  <a:cubicBezTo>
                    <a:pt x="189357" y="92456"/>
                    <a:pt x="167894" y="85217"/>
                    <a:pt x="152781" y="81153"/>
                  </a:cubicBezTo>
                  <a:cubicBezTo>
                    <a:pt x="173609" y="85598"/>
                    <a:pt x="208788" y="91186"/>
                    <a:pt x="223520" y="83566"/>
                  </a:cubicBezTo>
                  <a:cubicBezTo>
                    <a:pt x="244856" y="72390"/>
                    <a:pt x="232791" y="55753"/>
                    <a:pt x="234569" y="54610"/>
                  </a:cubicBezTo>
                  <a:cubicBezTo>
                    <a:pt x="236347" y="53467"/>
                    <a:pt x="278511" y="24384"/>
                    <a:pt x="224536" y="12700"/>
                  </a:cubicBezTo>
                  <a:close/>
                  <a:moveTo>
                    <a:pt x="141478" y="68199"/>
                  </a:moveTo>
                  <a:cubicBezTo>
                    <a:pt x="141478" y="68072"/>
                    <a:pt x="141351" y="68072"/>
                    <a:pt x="141351" y="67818"/>
                  </a:cubicBezTo>
                  <a:cubicBezTo>
                    <a:pt x="141732" y="67437"/>
                    <a:pt x="141986" y="67183"/>
                    <a:pt x="142113" y="66802"/>
                  </a:cubicBezTo>
                  <a:cubicBezTo>
                    <a:pt x="141732" y="67310"/>
                    <a:pt x="141605" y="67818"/>
                    <a:pt x="141478" y="68072"/>
                  </a:cubicBezTo>
                  <a:close/>
                </a:path>
              </a:pathLst>
            </a:custGeom>
            <a:solidFill>
              <a:srgbClr val="FDBAC4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8517303" y="4128449"/>
            <a:ext cx="1989973" cy="2567254"/>
          </a:xfrm>
          <a:custGeom>
            <a:avLst/>
            <a:gdLst/>
            <a:ahLst/>
            <a:cxnLst/>
            <a:rect l="l" t="t" r="r" b="b"/>
            <a:pathLst>
              <a:path w="1989973" h="2567254">
                <a:moveTo>
                  <a:pt x="0" y="0"/>
                </a:moveTo>
                <a:lnTo>
                  <a:pt x="1989972" y="0"/>
                </a:lnTo>
                <a:lnTo>
                  <a:pt x="1989972" y="2567255"/>
                </a:lnTo>
                <a:lnTo>
                  <a:pt x="0" y="25672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645844" y="2127304"/>
            <a:ext cx="821255" cy="716213"/>
          </a:xfrm>
          <a:custGeom>
            <a:avLst/>
            <a:gdLst/>
            <a:ahLst/>
            <a:cxnLst/>
            <a:rect l="l" t="t" r="r" b="b"/>
            <a:pathLst>
              <a:path w="821255" h="716213">
                <a:moveTo>
                  <a:pt x="0" y="0"/>
                </a:moveTo>
                <a:lnTo>
                  <a:pt x="821255" y="0"/>
                </a:lnTo>
                <a:lnTo>
                  <a:pt x="821255" y="716213"/>
                </a:lnTo>
                <a:lnTo>
                  <a:pt x="0" y="7162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545961" y="1017241"/>
            <a:ext cx="934336" cy="707927"/>
          </a:xfrm>
          <a:custGeom>
            <a:avLst/>
            <a:gdLst/>
            <a:ahLst/>
            <a:cxnLst/>
            <a:rect l="l" t="t" r="r" b="b"/>
            <a:pathLst>
              <a:path w="934336" h="707927">
                <a:moveTo>
                  <a:pt x="0" y="0"/>
                </a:moveTo>
                <a:lnTo>
                  <a:pt x="934336" y="0"/>
                </a:lnTo>
                <a:lnTo>
                  <a:pt x="934336" y="707927"/>
                </a:lnTo>
                <a:lnTo>
                  <a:pt x="0" y="7079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341690" y="1413139"/>
            <a:ext cx="812435" cy="742559"/>
          </a:xfrm>
          <a:custGeom>
            <a:avLst/>
            <a:gdLst/>
            <a:ahLst/>
            <a:cxnLst/>
            <a:rect l="l" t="t" r="r" b="b"/>
            <a:pathLst>
              <a:path w="812435" h="742559">
                <a:moveTo>
                  <a:pt x="812435" y="0"/>
                </a:moveTo>
                <a:lnTo>
                  <a:pt x="0" y="0"/>
                </a:lnTo>
                <a:lnTo>
                  <a:pt x="0" y="742559"/>
                </a:lnTo>
                <a:lnTo>
                  <a:pt x="812435" y="742559"/>
                </a:lnTo>
                <a:lnTo>
                  <a:pt x="812435" y="0"/>
                </a:lnTo>
                <a:close/>
              </a:path>
            </a:pathLst>
          </a:custGeom>
          <a:blipFill>
            <a:blip r:embed="rId9"/>
            <a:stretch>
              <a:fillRect r="-1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85777" y="6971938"/>
            <a:ext cx="1810845" cy="435064"/>
          </a:xfrm>
          <a:custGeom>
            <a:avLst/>
            <a:gdLst/>
            <a:ahLst/>
            <a:cxnLst/>
            <a:rect l="l" t="t" r="r" b="b"/>
            <a:pathLst>
              <a:path w="1810845" h="435064">
                <a:moveTo>
                  <a:pt x="0" y="0"/>
                </a:moveTo>
                <a:lnTo>
                  <a:pt x="1810845" y="0"/>
                </a:lnTo>
                <a:lnTo>
                  <a:pt x="1810845" y="435064"/>
                </a:lnTo>
                <a:lnTo>
                  <a:pt x="0" y="4350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045883" y="-63541"/>
            <a:ext cx="1705442" cy="1367904"/>
          </a:xfrm>
          <a:custGeom>
            <a:avLst/>
            <a:gdLst/>
            <a:ahLst/>
            <a:cxnLst/>
            <a:rect l="l" t="t" r="r" b="b"/>
            <a:pathLst>
              <a:path w="1705442" h="1367904">
                <a:moveTo>
                  <a:pt x="0" y="0"/>
                </a:moveTo>
                <a:lnTo>
                  <a:pt x="1705442" y="0"/>
                </a:lnTo>
                <a:lnTo>
                  <a:pt x="1705442" y="1367904"/>
                </a:lnTo>
                <a:lnTo>
                  <a:pt x="0" y="13679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3085081" y="6729079"/>
            <a:ext cx="2261616" cy="826913"/>
          </a:xfrm>
          <a:custGeom>
            <a:avLst/>
            <a:gdLst/>
            <a:ahLst/>
            <a:cxnLst/>
            <a:rect l="l" t="t" r="r" b="b"/>
            <a:pathLst>
              <a:path w="2261616" h="826913">
                <a:moveTo>
                  <a:pt x="2261616" y="0"/>
                </a:moveTo>
                <a:lnTo>
                  <a:pt x="0" y="0"/>
                </a:lnTo>
                <a:lnTo>
                  <a:pt x="0" y="826913"/>
                </a:lnTo>
                <a:lnTo>
                  <a:pt x="2261616" y="826913"/>
                </a:lnTo>
                <a:lnTo>
                  <a:pt x="2261616" y="0"/>
                </a:lnTo>
                <a:close/>
              </a:path>
            </a:pathLst>
          </a:custGeom>
          <a:blipFill>
            <a:blip r:embed="rId14"/>
            <a:stretch>
              <a:fillRect b="-1554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532751" y="5467883"/>
            <a:ext cx="825579" cy="1077087"/>
          </a:xfrm>
          <a:custGeom>
            <a:avLst/>
            <a:gdLst/>
            <a:ahLst/>
            <a:cxnLst/>
            <a:rect l="l" t="t" r="r" b="b"/>
            <a:pathLst>
              <a:path w="825579" h="1077087">
                <a:moveTo>
                  <a:pt x="0" y="0"/>
                </a:moveTo>
                <a:lnTo>
                  <a:pt x="825579" y="0"/>
                </a:lnTo>
                <a:lnTo>
                  <a:pt x="825579" y="1077087"/>
                </a:lnTo>
                <a:lnTo>
                  <a:pt x="0" y="107708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3887724" y="4249979"/>
            <a:ext cx="570157" cy="1130503"/>
          </a:xfrm>
          <a:custGeom>
            <a:avLst/>
            <a:gdLst/>
            <a:ahLst/>
            <a:cxnLst/>
            <a:rect l="l" t="t" r="r" b="b"/>
            <a:pathLst>
              <a:path w="570157" h="1130503">
                <a:moveTo>
                  <a:pt x="0" y="0"/>
                </a:moveTo>
                <a:lnTo>
                  <a:pt x="570157" y="0"/>
                </a:lnTo>
                <a:lnTo>
                  <a:pt x="570157" y="1130503"/>
                </a:lnTo>
                <a:lnTo>
                  <a:pt x="0" y="113050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grpSp>
        <p:nvGrpSpPr>
          <p:cNvPr id="15" name="Group 15"/>
          <p:cNvGrpSpPr>
            <a:grpSpLocks noChangeAspect="1"/>
          </p:cNvGrpSpPr>
          <p:nvPr/>
        </p:nvGrpSpPr>
        <p:grpSpPr>
          <a:xfrm rot="2643300">
            <a:off x="6538770" y="4175693"/>
            <a:ext cx="904427" cy="623592"/>
            <a:chOff x="0" y="0"/>
            <a:chExt cx="1205903" cy="83145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05865" cy="831469"/>
            </a:xfrm>
            <a:custGeom>
              <a:avLst/>
              <a:gdLst/>
              <a:ahLst/>
              <a:cxnLst/>
              <a:rect l="l" t="t" r="r" b="b"/>
              <a:pathLst>
                <a:path w="1205865" h="831469">
                  <a:moveTo>
                    <a:pt x="0" y="0"/>
                  </a:moveTo>
                  <a:lnTo>
                    <a:pt x="0" y="831469"/>
                  </a:lnTo>
                  <a:lnTo>
                    <a:pt x="1205865" y="831469"/>
                  </a:lnTo>
                  <a:lnTo>
                    <a:pt x="1205865" y="636524"/>
                  </a:lnTo>
                  <a:lnTo>
                    <a:pt x="1205865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t="-10" r="-3" b="1"/>
              </a:stretch>
            </a:blip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8798966" y="751161"/>
            <a:ext cx="1395860" cy="676504"/>
            <a:chOff x="0" y="0"/>
            <a:chExt cx="1395857" cy="676504"/>
          </a:xfrm>
        </p:grpSpPr>
        <p:sp>
          <p:nvSpPr>
            <p:cNvPr id="18" name="Freeform 18"/>
            <p:cNvSpPr/>
            <p:nvPr/>
          </p:nvSpPr>
          <p:spPr>
            <a:xfrm>
              <a:off x="-889" y="0"/>
              <a:ext cx="1402842" cy="676656"/>
            </a:xfrm>
            <a:custGeom>
              <a:avLst/>
              <a:gdLst/>
              <a:ahLst/>
              <a:cxnLst/>
              <a:rect l="l" t="t" r="r" b="b"/>
              <a:pathLst>
                <a:path w="1402842" h="676656">
                  <a:moveTo>
                    <a:pt x="550164" y="0"/>
                  </a:moveTo>
                  <a:lnTo>
                    <a:pt x="547370" y="0"/>
                  </a:lnTo>
                  <a:cubicBezTo>
                    <a:pt x="474853" y="3810"/>
                    <a:pt x="413766" y="22352"/>
                    <a:pt x="364363" y="55499"/>
                  </a:cubicBezTo>
                  <a:cubicBezTo>
                    <a:pt x="318262" y="86106"/>
                    <a:pt x="291592" y="135128"/>
                    <a:pt x="284480" y="202438"/>
                  </a:cubicBezTo>
                  <a:cubicBezTo>
                    <a:pt x="126365" y="212090"/>
                    <a:pt x="31877" y="258953"/>
                    <a:pt x="1016" y="343027"/>
                  </a:cubicBezTo>
                  <a:cubicBezTo>
                    <a:pt x="0" y="358394"/>
                    <a:pt x="2921" y="374142"/>
                    <a:pt x="9398" y="390144"/>
                  </a:cubicBezTo>
                  <a:cubicBezTo>
                    <a:pt x="23495" y="418592"/>
                    <a:pt x="37592" y="439293"/>
                    <a:pt x="51689" y="452374"/>
                  </a:cubicBezTo>
                  <a:cubicBezTo>
                    <a:pt x="82804" y="480060"/>
                    <a:pt x="118745" y="498348"/>
                    <a:pt x="159766" y="507111"/>
                  </a:cubicBezTo>
                  <a:cubicBezTo>
                    <a:pt x="168402" y="542163"/>
                    <a:pt x="196723" y="577215"/>
                    <a:pt x="244729" y="612267"/>
                  </a:cubicBezTo>
                  <a:cubicBezTo>
                    <a:pt x="309499" y="651256"/>
                    <a:pt x="392684" y="672719"/>
                    <a:pt x="494284" y="676402"/>
                  </a:cubicBezTo>
                  <a:cubicBezTo>
                    <a:pt x="551307" y="676656"/>
                    <a:pt x="602234" y="669036"/>
                    <a:pt x="646938" y="653542"/>
                  </a:cubicBezTo>
                  <a:cubicBezTo>
                    <a:pt x="669290" y="645795"/>
                    <a:pt x="690118" y="636143"/>
                    <a:pt x="709549" y="624586"/>
                  </a:cubicBezTo>
                  <a:cubicBezTo>
                    <a:pt x="728980" y="613029"/>
                    <a:pt x="746633" y="599440"/>
                    <a:pt x="762889" y="583819"/>
                  </a:cubicBezTo>
                  <a:lnTo>
                    <a:pt x="786130" y="559054"/>
                  </a:lnTo>
                  <a:cubicBezTo>
                    <a:pt x="870839" y="576580"/>
                    <a:pt x="941324" y="584708"/>
                    <a:pt x="997331" y="583565"/>
                  </a:cubicBezTo>
                  <a:cubicBezTo>
                    <a:pt x="1080389" y="579882"/>
                    <a:pt x="1141095" y="567055"/>
                    <a:pt x="1179449" y="545338"/>
                  </a:cubicBezTo>
                  <a:cubicBezTo>
                    <a:pt x="1292860" y="481584"/>
                    <a:pt x="1321308" y="417576"/>
                    <a:pt x="1264793" y="353441"/>
                  </a:cubicBezTo>
                  <a:cubicBezTo>
                    <a:pt x="1347724" y="314833"/>
                    <a:pt x="1391031" y="279019"/>
                    <a:pt x="1394714" y="246253"/>
                  </a:cubicBezTo>
                  <a:cubicBezTo>
                    <a:pt x="1402842" y="208661"/>
                    <a:pt x="1384173" y="172974"/>
                    <a:pt x="1338580" y="139192"/>
                  </a:cubicBezTo>
                  <a:cubicBezTo>
                    <a:pt x="1328547" y="132715"/>
                    <a:pt x="1309878" y="128905"/>
                    <a:pt x="1282954" y="127889"/>
                  </a:cubicBezTo>
                  <a:cubicBezTo>
                    <a:pt x="1229995" y="127889"/>
                    <a:pt x="1183132" y="130810"/>
                    <a:pt x="1142365" y="136652"/>
                  </a:cubicBezTo>
                  <a:cubicBezTo>
                    <a:pt x="1105916" y="80010"/>
                    <a:pt x="1049528" y="43053"/>
                    <a:pt x="973201" y="25654"/>
                  </a:cubicBezTo>
                  <a:cubicBezTo>
                    <a:pt x="925830" y="13716"/>
                    <a:pt x="836676" y="15367"/>
                    <a:pt x="705485" y="30861"/>
                  </a:cubicBezTo>
                  <a:cubicBezTo>
                    <a:pt x="644271" y="11430"/>
                    <a:pt x="592455" y="1143"/>
                    <a:pt x="550164" y="0"/>
                  </a:cubicBezTo>
                </a:path>
              </a:pathLst>
            </a:custGeom>
            <a:solidFill>
              <a:srgbClr val="9BEAF7"/>
            </a:solidFill>
          </p:spPr>
        </p:sp>
      </p:grpSp>
      <p:sp>
        <p:nvSpPr>
          <p:cNvPr id="19" name="Freeform 19"/>
          <p:cNvSpPr/>
          <p:nvPr/>
        </p:nvSpPr>
        <p:spPr>
          <a:xfrm>
            <a:off x="5593718" y="6729079"/>
            <a:ext cx="2070478" cy="734825"/>
          </a:xfrm>
          <a:custGeom>
            <a:avLst/>
            <a:gdLst/>
            <a:ahLst/>
            <a:cxnLst/>
            <a:rect l="l" t="t" r="r" b="b"/>
            <a:pathLst>
              <a:path w="2070478" h="734825">
                <a:moveTo>
                  <a:pt x="0" y="0"/>
                </a:moveTo>
                <a:lnTo>
                  <a:pt x="2070478" y="0"/>
                </a:lnTo>
                <a:lnTo>
                  <a:pt x="2070478" y="734825"/>
                </a:lnTo>
                <a:lnTo>
                  <a:pt x="0" y="73482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159254" y="1819830"/>
            <a:ext cx="2736799" cy="2473471"/>
            <a:chOff x="0" y="0"/>
            <a:chExt cx="2736799" cy="2473477"/>
          </a:xfrm>
        </p:grpSpPr>
        <p:sp>
          <p:nvSpPr>
            <p:cNvPr id="21" name="Freeform 21"/>
            <p:cNvSpPr/>
            <p:nvPr/>
          </p:nvSpPr>
          <p:spPr>
            <a:xfrm>
              <a:off x="171069" y="63500"/>
              <a:ext cx="2502408" cy="2346579"/>
            </a:xfrm>
            <a:custGeom>
              <a:avLst/>
              <a:gdLst/>
              <a:ahLst/>
              <a:cxnLst/>
              <a:rect l="l" t="t" r="r" b="b"/>
              <a:pathLst>
                <a:path w="2502408" h="2346579">
                  <a:moveTo>
                    <a:pt x="247650" y="0"/>
                  </a:moveTo>
                  <a:cubicBezTo>
                    <a:pt x="110617" y="1270"/>
                    <a:pt x="0" y="105791"/>
                    <a:pt x="0" y="234696"/>
                  </a:cubicBezTo>
                  <a:lnTo>
                    <a:pt x="0" y="2111883"/>
                  </a:lnTo>
                  <a:cubicBezTo>
                    <a:pt x="0" y="2241296"/>
                    <a:pt x="111760" y="2346325"/>
                    <a:pt x="249809" y="2346579"/>
                  </a:cubicBezTo>
                  <a:lnTo>
                    <a:pt x="2252599" y="2346579"/>
                  </a:lnTo>
                  <a:cubicBezTo>
                    <a:pt x="2390521" y="2346325"/>
                    <a:pt x="2502408" y="2241423"/>
                    <a:pt x="2502408" y="2111883"/>
                  </a:cubicBezTo>
                  <a:lnTo>
                    <a:pt x="2502408" y="496570"/>
                  </a:lnTo>
                  <a:lnTo>
                    <a:pt x="2502408" y="234696"/>
                  </a:lnTo>
                  <a:cubicBezTo>
                    <a:pt x="2502408" y="105918"/>
                    <a:pt x="2391664" y="1270"/>
                    <a:pt x="2254758" y="0"/>
                  </a:cubicBezTo>
                  <a:close/>
                </a:path>
              </a:pathLst>
            </a:custGeom>
            <a:solidFill>
              <a:srgbClr val="FAF4B7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420497" y="63500"/>
              <a:ext cx="2252853" cy="2214245"/>
            </a:xfrm>
            <a:custGeom>
              <a:avLst/>
              <a:gdLst/>
              <a:ahLst/>
              <a:cxnLst/>
              <a:rect l="l" t="t" r="r" b="b"/>
              <a:pathLst>
                <a:path w="2252853" h="2214245">
                  <a:moveTo>
                    <a:pt x="1709928" y="0"/>
                  </a:moveTo>
                  <a:cubicBezTo>
                    <a:pt x="1671320" y="22352"/>
                    <a:pt x="1651381" y="55499"/>
                    <a:pt x="1651381" y="88138"/>
                  </a:cubicBezTo>
                  <a:cubicBezTo>
                    <a:pt x="1651381" y="144526"/>
                    <a:pt x="1711833" y="203073"/>
                    <a:pt x="1825879" y="203073"/>
                  </a:cubicBezTo>
                  <a:cubicBezTo>
                    <a:pt x="1836801" y="203073"/>
                    <a:pt x="1848231" y="202565"/>
                    <a:pt x="1860169" y="201422"/>
                  </a:cubicBezTo>
                  <a:lnTo>
                    <a:pt x="1860169" y="201422"/>
                  </a:lnTo>
                  <a:cubicBezTo>
                    <a:pt x="1754124" y="282575"/>
                    <a:pt x="1751330" y="376301"/>
                    <a:pt x="1798066" y="419989"/>
                  </a:cubicBezTo>
                  <a:cubicBezTo>
                    <a:pt x="1816227" y="437007"/>
                    <a:pt x="1842516" y="447040"/>
                    <a:pt x="1872869" y="447040"/>
                  </a:cubicBezTo>
                  <a:cubicBezTo>
                    <a:pt x="1920494" y="447040"/>
                    <a:pt x="1978279" y="422529"/>
                    <a:pt x="2031111" y="361696"/>
                  </a:cubicBezTo>
                  <a:lnTo>
                    <a:pt x="2031111" y="361696"/>
                  </a:lnTo>
                  <a:cubicBezTo>
                    <a:pt x="2017268" y="489458"/>
                    <a:pt x="2085975" y="557403"/>
                    <a:pt x="2151888" y="557403"/>
                  </a:cubicBezTo>
                  <a:cubicBezTo>
                    <a:pt x="2190115" y="557403"/>
                    <a:pt x="2229231" y="534416"/>
                    <a:pt x="2252853" y="490220"/>
                  </a:cubicBezTo>
                  <a:lnTo>
                    <a:pt x="2252853" y="234696"/>
                  </a:lnTo>
                  <a:cubicBezTo>
                    <a:pt x="2252853" y="105918"/>
                    <a:pt x="2142109" y="1270"/>
                    <a:pt x="2005203" y="0"/>
                  </a:cubicBezTo>
                  <a:close/>
                  <a:moveTo>
                    <a:pt x="959866" y="1983105"/>
                  </a:moveTo>
                  <a:cubicBezTo>
                    <a:pt x="963422" y="1983105"/>
                    <a:pt x="966978" y="1983613"/>
                    <a:pt x="970534" y="1984756"/>
                  </a:cubicBezTo>
                  <a:cubicBezTo>
                    <a:pt x="992505" y="1991868"/>
                    <a:pt x="997839" y="2017903"/>
                    <a:pt x="992505" y="2036699"/>
                  </a:cubicBezTo>
                  <a:cubicBezTo>
                    <a:pt x="986409" y="2058543"/>
                    <a:pt x="966724" y="2074037"/>
                    <a:pt x="946531" y="2085594"/>
                  </a:cubicBezTo>
                  <a:cubicBezTo>
                    <a:pt x="925576" y="2068703"/>
                    <a:pt x="909955" y="2042160"/>
                    <a:pt x="917194" y="2016125"/>
                  </a:cubicBezTo>
                  <a:cubicBezTo>
                    <a:pt x="921639" y="1998980"/>
                    <a:pt x="940308" y="1983105"/>
                    <a:pt x="959866" y="1983105"/>
                  </a:cubicBezTo>
                  <a:close/>
                  <a:moveTo>
                    <a:pt x="1384300" y="1990090"/>
                  </a:moveTo>
                  <a:cubicBezTo>
                    <a:pt x="1397254" y="1990090"/>
                    <a:pt x="1409446" y="1998091"/>
                    <a:pt x="1415542" y="2010283"/>
                  </a:cubicBezTo>
                  <a:cubicBezTo>
                    <a:pt x="1424813" y="2029841"/>
                    <a:pt x="1421384" y="2052574"/>
                    <a:pt x="1406779" y="2068957"/>
                  </a:cubicBezTo>
                  <a:cubicBezTo>
                    <a:pt x="1398397" y="2078482"/>
                    <a:pt x="1388364" y="2086483"/>
                    <a:pt x="1376934" y="2092706"/>
                  </a:cubicBezTo>
                  <a:cubicBezTo>
                    <a:pt x="1361059" y="2081022"/>
                    <a:pt x="1347216" y="2065528"/>
                    <a:pt x="1344295" y="2046859"/>
                  </a:cubicBezTo>
                  <a:cubicBezTo>
                    <a:pt x="1341374" y="2027936"/>
                    <a:pt x="1350518" y="2004949"/>
                    <a:pt x="1368171" y="1994535"/>
                  </a:cubicBezTo>
                  <a:cubicBezTo>
                    <a:pt x="1373378" y="1991487"/>
                    <a:pt x="1378839" y="1990090"/>
                    <a:pt x="1384300" y="1990090"/>
                  </a:cubicBezTo>
                  <a:close/>
                  <a:moveTo>
                    <a:pt x="563245" y="2015744"/>
                  </a:moveTo>
                  <a:cubicBezTo>
                    <a:pt x="578739" y="2015744"/>
                    <a:pt x="592455" y="2027174"/>
                    <a:pt x="600075" y="2040128"/>
                  </a:cubicBezTo>
                  <a:cubicBezTo>
                    <a:pt x="619252" y="2072513"/>
                    <a:pt x="601472" y="2101215"/>
                    <a:pt x="574802" y="2121662"/>
                  </a:cubicBezTo>
                  <a:cubicBezTo>
                    <a:pt x="549275" y="2110613"/>
                    <a:pt x="528955" y="2093214"/>
                    <a:pt x="526796" y="2065655"/>
                  </a:cubicBezTo>
                  <a:cubicBezTo>
                    <a:pt x="525399" y="2048129"/>
                    <a:pt x="532003" y="2026158"/>
                    <a:pt x="550418" y="2018284"/>
                  </a:cubicBezTo>
                  <a:cubicBezTo>
                    <a:pt x="554736" y="2016506"/>
                    <a:pt x="559054" y="2015617"/>
                    <a:pt x="563245" y="2015617"/>
                  </a:cubicBezTo>
                  <a:close/>
                  <a:moveTo>
                    <a:pt x="224282" y="2036191"/>
                  </a:moveTo>
                  <a:cubicBezTo>
                    <a:pt x="243967" y="2036191"/>
                    <a:pt x="262255" y="2053082"/>
                    <a:pt x="268478" y="2069465"/>
                  </a:cubicBezTo>
                  <a:cubicBezTo>
                    <a:pt x="276733" y="2092071"/>
                    <a:pt x="263017" y="2114804"/>
                    <a:pt x="244348" y="2128647"/>
                  </a:cubicBezTo>
                  <a:cubicBezTo>
                    <a:pt x="241046" y="2131060"/>
                    <a:pt x="237617" y="2133346"/>
                    <a:pt x="233934" y="2135378"/>
                  </a:cubicBezTo>
                  <a:cubicBezTo>
                    <a:pt x="213614" y="2124329"/>
                    <a:pt x="195199" y="2108327"/>
                    <a:pt x="191008" y="2085721"/>
                  </a:cubicBezTo>
                  <a:cubicBezTo>
                    <a:pt x="187579" y="2066798"/>
                    <a:pt x="195072" y="2041144"/>
                    <a:pt x="218186" y="2036826"/>
                  </a:cubicBezTo>
                  <a:cubicBezTo>
                    <a:pt x="220218" y="2036445"/>
                    <a:pt x="222250" y="2036318"/>
                    <a:pt x="224282" y="2036318"/>
                  </a:cubicBezTo>
                  <a:close/>
                  <a:moveTo>
                    <a:pt x="1793367" y="2062988"/>
                  </a:moveTo>
                  <a:cubicBezTo>
                    <a:pt x="1806067" y="2062988"/>
                    <a:pt x="1816989" y="2071370"/>
                    <a:pt x="1818005" y="2086483"/>
                  </a:cubicBezTo>
                  <a:cubicBezTo>
                    <a:pt x="1819529" y="2110359"/>
                    <a:pt x="1800352" y="2126615"/>
                    <a:pt x="1778635" y="2135378"/>
                  </a:cubicBezTo>
                  <a:cubicBezTo>
                    <a:pt x="1775587" y="2132711"/>
                    <a:pt x="1772793" y="2129917"/>
                    <a:pt x="1770253" y="2126869"/>
                  </a:cubicBezTo>
                  <a:cubicBezTo>
                    <a:pt x="1755140" y="2108708"/>
                    <a:pt x="1752981" y="2083308"/>
                    <a:pt x="1774571" y="2068830"/>
                  </a:cubicBezTo>
                  <a:cubicBezTo>
                    <a:pt x="1780667" y="2064766"/>
                    <a:pt x="1787144" y="2062861"/>
                    <a:pt x="1793240" y="2062861"/>
                  </a:cubicBezTo>
                  <a:close/>
                  <a:moveTo>
                    <a:pt x="960882" y="1959864"/>
                  </a:moveTo>
                  <a:cubicBezTo>
                    <a:pt x="937006" y="1959864"/>
                    <a:pt x="912876" y="1973580"/>
                    <a:pt x="900557" y="1992757"/>
                  </a:cubicBezTo>
                  <a:cubicBezTo>
                    <a:pt x="882269" y="2021205"/>
                    <a:pt x="891032" y="2058416"/>
                    <a:pt x="910971" y="2083943"/>
                  </a:cubicBezTo>
                  <a:cubicBezTo>
                    <a:pt x="914654" y="2088642"/>
                    <a:pt x="918845" y="2093087"/>
                    <a:pt x="923417" y="2097278"/>
                  </a:cubicBezTo>
                  <a:cubicBezTo>
                    <a:pt x="898144" y="2108835"/>
                    <a:pt x="871601" y="2118360"/>
                    <a:pt x="844423" y="2125472"/>
                  </a:cubicBezTo>
                  <a:cubicBezTo>
                    <a:pt x="800481" y="2137156"/>
                    <a:pt x="755142" y="2143125"/>
                    <a:pt x="709676" y="2143125"/>
                  </a:cubicBezTo>
                  <a:cubicBezTo>
                    <a:pt x="689483" y="2143125"/>
                    <a:pt x="669163" y="2141982"/>
                    <a:pt x="648970" y="2139569"/>
                  </a:cubicBezTo>
                  <a:cubicBezTo>
                    <a:pt x="633095" y="2137791"/>
                    <a:pt x="617347" y="2134997"/>
                    <a:pt x="601980" y="2131060"/>
                  </a:cubicBezTo>
                  <a:cubicBezTo>
                    <a:pt x="609092" y="2124456"/>
                    <a:pt x="615315" y="2117090"/>
                    <a:pt x="620395" y="2109089"/>
                  </a:cubicBezTo>
                  <a:cubicBezTo>
                    <a:pt x="636270" y="2084324"/>
                    <a:pt x="636778" y="2053463"/>
                    <a:pt x="621665" y="2028317"/>
                  </a:cubicBezTo>
                  <a:cubicBezTo>
                    <a:pt x="609727" y="2007997"/>
                    <a:pt x="588010" y="1992503"/>
                    <a:pt x="563245" y="1992503"/>
                  </a:cubicBezTo>
                  <a:cubicBezTo>
                    <a:pt x="559562" y="1992503"/>
                    <a:pt x="555752" y="1992884"/>
                    <a:pt x="551942" y="1993646"/>
                  </a:cubicBezTo>
                  <a:cubicBezTo>
                    <a:pt x="524891" y="1998853"/>
                    <a:pt x="507238" y="2021840"/>
                    <a:pt x="503047" y="2046351"/>
                  </a:cubicBezTo>
                  <a:cubicBezTo>
                    <a:pt x="497967" y="2073656"/>
                    <a:pt x="507746" y="2101469"/>
                    <a:pt x="529082" y="2120519"/>
                  </a:cubicBezTo>
                  <a:cubicBezTo>
                    <a:pt x="535813" y="2126615"/>
                    <a:pt x="543306" y="2131949"/>
                    <a:pt x="551434" y="2136394"/>
                  </a:cubicBezTo>
                  <a:cubicBezTo>
                    <a:pt x="544830" y="2139950"/>
                    <a:pt x="537972" y="2142998"/>
                    <a:pt x="530860" y="2145665"/>
                  </a:cubicBezTo>
                  <a:cubicBezTo>
                    <a:pt x="487045" y="2161667"/>
                    <a:pt x="440563" y="2169795"/>
                    <a:pt x="393827" y="2169795"/>
                  </a:cubicBezTo>
                  <a:cubicBezTo>
                    <a:pt x="373634" y="2169795"/>
                    <a:pt x="353441" y="2168271"/>
                    <a:pt x="333375" y="2165223"/>
                  </a:cubicBezTo>
                  <a:cubicBezTo>
                    <a:pt x="308102" y="2161794"/>
                    <a:pt x="283337" y="2155698"/>
                    <a:pt x="259588" y="2147189"/>
                  </a:cubicBezTo>
                  <a:cubicBezTo>
                    <a:pt x="263525" y="2144268"/>
                    <a:pt x="267335" y="2141093"/>
                    <a:pt x="270891" y="2137664"/>
                  </a:cubicBezTo>
                  <a:cubicBezTo>
                    <a:pt x="292735" y="2116074"/>
                    <a:pt x="302641" y="2085467"/>
                    <a:pt x="289560" y="2057400"/>
                  </a:cubicBezTo>
                  <a:cubicBezTo>
                    <a:pt x="278638" y="2033778"/>
                    <a:pt x="252857" y="2013331"/>
                    <a:pt x="224663" y="2013331"/>
                  </a:cubicBezTo>
                  <a:cubicBezTo>
                    <a:pt x="223647" y="2013331"/>
                    <a:pt x="222631" y="2013331"/>
                    <a:pt x="221615" y="2013458"/>
                  </a:cubicBezTo>
                  <a:cubicBezTo>
                    <a:pt x="190373" y="2014981"/>
                    <a:pt x="169037" y="2040000"/>
                    <a:pt x="165608" y="2067940"/>
                  </a:cubicBezTo>
                  <a:cubicBezTo>
                    <a:pt x="161798" y="2098547"/>
                    <a:pt x="178054" y="2126361"/>
                    <a:pt x="203327" y="2144902"/>
                  </a:cubicBezTo>
                  <a:cubicBezTo>
                    <a:pt x="204089" y="2145410"/>
                    <a:pt x="204851" y="2145792"/>
                    <a:pt x="205486" y="2146299"/>
                  </a:cubicBezTo>
                  <a:cubicBezTo>
                    <a:pt x="195961" y="2148331"/>
                    <a:pt x="186309" y="2149347"/>
                    <a:pt x="176657" y="2149347"/>
                  </a:cubicBezTo>
                  <a:cubicBezTo>
                    <a:pt x="173101" y="2149347"/>
                    <a:pt x="169545" y="2149221"/>
                    <a:pt x="165989" y="2148967"/>
                  </a:cubicBezTo>
                  <a:cubicBezTo>
                    <a:pt x="151257" y="2147696"/>
                    <a:pt x="136906" y="2145030"/>
                    <a:pt x="122809" y="2141093"/>
                  </a:cubicBezTo>
                  <a:cubicBezTo>
                    <a:pt x="124841" y="2133600"/>
                    <a:pt x="118237" y="2123694"/>
                    <a:pt x="101219" y="2121535"/>
                  </a:cubicBezTo>
                  <a:cubicBezTo>
                    <a:pt x="116840" y="2114804"/>
                    <a:pt x="120142" y="2103501"/>
                    <a:pt x="115951" y="2097024"/>
                  </a:cubicBezTo>
                  <a:cubicBezTo>
                    <a:pt x="113665" y="2093595"/>
                    <a:pt x="109093" y="2091182"/>
                    <a:pt x="103251" y="2091182"/>
                  </a:cubicBezTo>
                  <a:cubicBezTo>
                    <a:pt x="98171" y="2091182"/>
                    <a:pt x="92202" y="2092960"/>
                    <a:pt x="85852" y="2097405"/>
                  </a:cubicBezTo>
                  <a:cubicBezTo>
                    <a:pt x="91694" y="2082292"/>
                    <a:pt x="85852" y="2072132"/>
                    <a:pt x="77724" y="2070227"/>
                  </a:cubicBezTo>
                  <a:cubicBezTo>
                    <a:pt x="76835" y="2069973"/>
                    <a:pt x="75819" y="2069846"/>
                    <a:pt x="74803" y="2069846"/>
                  </a:cubicBezTo>
                  <a:cubicBezTo>
                    <a:pt x="67183" y="2069846"/>
                    <a:pt x="58801" y="2076323"/>
                    <a:pt x="56769" y="2090420"/>
                  </a:cubicBezTo>
                  <a:cubicBezTo>
                    <a:pt x="51435" y="2079498"/>
                    <a:pt x="43434" y="2075053"/>
                    <a:pt x="36830" y="2075053"/>
                  </a:cubicBezTo>
                  <a:cubicBezTo>
                    <a:pt x="34544" y="2075053"/>
                    <a:pt x="32385" y="2075561"/>
                    <a:pt x="30607" y="2076577"/>
                  </a:cubicBezTo>
                  <a:cubicBezTo>
                    <a:pt x="23749" y="2080514"/>
                    <a:pt x="20828" y="2091944"/>
                    <a:pt x="30988" y="2104897"/>
                  </a:cubicBezTo>
                  <a:cubicBezTo>
                    <a:pt x="26543" y="2103374"/>
                    <a:pt x="22479" y="2102739"/>
                    <a:pt x="18923" y="2102739"/>
                  </a:cubicBezTo>
                  <a:cubicBezTo>
                    <a:pt x="9525" y="2102739"/>
                    <a:pt x="3429" y="2107184"/>
                    <a:pt x="2032" y="2112644"/>
                  </a:cubicBezTo>
                  <a:cubicBezTo>
                    <a:pt x="0" y="2120137"/>
                    <a:pt x="6731" y="2130043"/>
                    <a:pt x="23622" y="2132202"/>
                  </a:cubicBezTo>
                  <a:cubicBezTo>
                    <a:pt x="8001" y="2138933"/>
                    <a:pt x="4699" y="2150236"/>
                    <a:pt x="8890" y="2156713"/>
                  </a:cubicBezTo>
                  <a:cubicBezTo>
                    <a:pt x="11176" y="2160142"/>
                    <a:pt x="15748" y="2162555"/>
                    <a:pt x="21590" y="2162555"/>
                  </a:cubicBezTo>
                  <a:cubicBezTo>
                    <a:pt x="26670" y="2162555"/>
                    <a:pt x="32639" y="2160777"/>
                    <a:pt x="38989" y="2156332"/>
                  </a:cubicBezTo>
                  <a:cubicBezTo>
                    <a:pt x="33147" y="2171445"/>
                    <a:pt x="38989" y="2181605"/>
                    <a:pt x="47244" y="2183510"/>
                  </a:cubicBezTo>
                  <a:cubicBezTo>
                    <a:pt x="48260" y="2183764"/>
                    <a:pt x="49149" y="2183891"/>
                    <a:pt x="50165" y="2183891"/>
                  </a:cubicBezTo>
                  <a:cubicBezTo>
                    <a:pt x="57785" y="2183891"/>
                    <a:pt x="66040" y="2177414"/>
                    <a:pt x="68072" y="2163317"/>
                  </a:cubicBezTo>
                  <a:cubicBezTo>
                    <a:pt x="73406" y="2174239"/>
                    <a:pt x="81407" y="2178684"/>
                    <a:pt x="88011" y="2178684"/>
                  </a:cubicBezTo>
                  <a:cubicBezTo>
                    <a:pt x="90297" y="2178684"/>
                    <a:pt x="92456" y="2178177"/>
                    <a:pt x="94234" y="2177161"/>
                  </a:cubicBezTo>
                  <a:cubicBezTo>
                    <a:pt x="99441" y="2174240"/>
                    <a:pt x="102235" y="2167381"/>
                    <a:pt x="99441" y="2158872"/>
                  </a:cubicBezTo>
                  <a:cubicBezTo>
                    <a:pt x="125857" y="2168271"/>
                    <a:pt x="154051" y="2173096"/>
                    <a:pt x="182245" y="2173224"/>
                  </a:cubicBezTo>
                  <a:cubicBezTo>
                    <a:pt x="199771" y="2172843"/>
                    <a:pt x="217170" y="2169159"/>
                    <a:pt x="233426" y="2162683"/>
                  </a:cubicBezTo>
                  <a:cubicBezTo>
                    <a:pt x="256540" y="2172715"/>
                    <a:pt x="280924" y="2180209"/>
                    <a:pt x="305943" y="2184908"/>
                  </a:cubicBezTo>
                  <a:cubicBezTo>
                    <a:pt x="334772" y="2190750"/>
                    <a:pt x="364236" y="2193797"/>
                    <a:pt x="393827" y="2193797"/>
                  </a:cubicBezTo>
                  <a:cubicBezTo>
                    <a:pt x="405130" y="2193797"/>
                    <a:pt x="416433" y="2193417"/>
                    <a:pt x="427863" y="2192527"/>
                  </a:cubicBezTo>
                  <a:cubicBezTo>
                    <a:pt x="467106" y="2189860"/>
                    <a:pt x="505714" y="2181478"/>
                    <a:pt x="542290" y="2167762"/>
                  </a:cubicBezTo>
                  <a:cubicBezTo>
                    <a:pt x="555117" y="2162809"/>
                    <a:pt x="567563" y="2156714"/>
                    <a:pt x="579247" y="2149602"/>
                  </a:cubicBezTo>
                  <a:cubicBezTo>
                    <a:pt x="592963" y="2154300"/>
                    <a:pt x="607060" y="2157856"/>
                    <a:pt x="621411" y="2160143"/>
                  </a:cubicBezTo>
                  <a:cubicBezTo>
                    <a:pt x="650621" y="2165096"/>
                    <a:pt x="680212" y="2167636"/>
                    <a:pt x="709803" y="2167636"/>
                  </a:cubicBezTo>
                  <a:cubicBezTo>
                    <a:pt x="719582" y="2167636"/>
                    <a:pt x="729361" y="2167381"/>
                    <a:pt x="739140" y="2166874"/>
                  </a:cubicBezTo>
                  <a:cubicBezTo>
                    <a:pt x="779018" y="2164715"/>
                    <a:pt x="818515" y="2158365"/>
                    <a:pt x="856742" y="2147824"/>
                  </a:cubicBezTo>
                  <a:cubicBezTo>
                    <a:pt x="887476" y="2139696"/>
                    <a:pt x="917194" y="2128519"/>
                    <a:pt x="945515" y="2114550"/>
                  </a:cubicBezTo>
                  <a:cubicBezTo>
                    <a:pt x="963676" y="2125345"/>
                    <a:pt x="983361" y="2133727"/>
                    <a:pt x="1003935" y="2139569"/>
                  </a:cubicBezTo>
                  <a:cubicBezTo>
                    <a:pt x="1042543" y="2151126"/>
                    <a:pt x="1082548" y="2158492"/>
                    <a:pt x="1122934" y="2161413"/>
                  </a:cubicBezTo>
                  <a:cubicBezTo>
                    <a:pt x="1137539" y="2162556"/>
                    <a:pt x="1152144" y="2163191"/>
                    <a:pt x="1166749" y="2163191"/>
                  </a:cubicBezTo>
                  <a:cubicBezTo>
                    <a:pt x="1232662" y="2163191"/>
                    <a:pt x="1298194" y="2151253"/>
                    <a:pt x="1359535" y="2128012"/>
                  </a:cubicBezTo>
                  <a:cubicBezTo>
                    <a:pt x="1364742" y="2125980"/>
                    <a:pt x="1369949" y="2123694"/>
                    <a:pt x="1375156" y="2121281"/>
                  </a:cubicBezTo>
                  <a:cubicBezTo>
                    <a:pt x="1402080" y="2137791"/>
                    <a:pt x="1433576" y="2148332"/>
                    <a:pt x="1463929" y="2156968"/>
                  </a:cubicBezTo>
                  <a:cubicBezTo>
                    <a:pt x="1518539" y="2172462"/>
                    <a:pt x="1575054" y="2180209"/>
                    <a:pt x="1631696" y="2180209"/>
                  </a:cubicBezTo>
                  <a:cubicBezTo>
                    <a:pt x="1657096" y="2180209"/>
                    <a:pt x="1682496" y="2178685"/>
                    <a:pt x="1707769" y="2175510"/>
                  </a:cubicBezTo>
                  <a:cubicBezTo>
                    <a:pt x="1730121" y="2173351"/>
                    <a:pt x="1752346" y="2169287"/>
                    <a:pt x="1773936" y="2163318"/>
                  </a:cubicBezTo>
                  <a:cubicBezTo>
                    <a:pt x="1802765" y="2180590"/>
                    <a:pt x="1841754" y="2184019"/>
                    <a:pt x="1879219" y="2184019"/>
                  </a:cubicBezTo>
                  <a:cubicBezTo>
                    <a:pt x="1879473" y="2185035"/>
                    <a:pt x="1879854" y="2186178"/>
                    <a:pt x="1880489" y="2187067"/>
                  </a:cubicBezTo>
                  <a:cubicBezTo>
                    <a:pt x="1882775" y="2190623"/>
                    <a:pt x="1887347" y="2193036"/>
                    <a:pt x="1893062" y="2193036"/>
                  </a:cubicBezTo>
                  <a:cubicBezTo>
                    <a:pt x="1898142" y="2193036"/>
                    <a:pt x="1904238" y="2191258"/>
                    <a:pt x="1910588" y="2186686"/>
                  </a:cubicBezTo>
                  <a:lnTo>
                    <a:pt x="1910588" y="2186686"/>
                  </a:lnTo>
                  <a:cubicBezTo>
                    <a:pt x="1904746" y="2201799"/>
                    <a:pt x="1910842" y="2211959"/>
                    <a:pt x="1918843" y="2213864"/>
                  </a:cubicBezTo>
                  <a:cubicBezTo>
                    <a:pt x="1919732" y="2214118"/>
                    <a:pt x="1920748" y="2214245"/>
                    <a:pt x="1921764" y="2214245"/>
                  </a:cubicBezTo>
                  <a:cubicBezTo>
                    <a:pt x="1929257" y="2214245"/>
                    <a:pt x="1937766" y="2207768"/>
                    <a:pt x="1939798" y="2193671"/>
                  </a:cubicBezTo>
                  <a:cubicBezTo>
                    <a:pt x="1945132" y="2204593"/>
                    <a:pt x="1953133" y="2209038"/>
                    <a:pt x="1959737" y="2209038"/>
                  </a:cubicBezTo>
                  <a:cubicBezTo>
                    <a:pt x="1962023" y="2209038"/>
                    <a:pt x="1964182" y="2208530"/>
                    <a:pt x="1965960" y="2207514"/>
                  </a:cubicBezTo>
                  <a:cubicBezTo>
                    <a:pt x="1972818" y="2203577"/>
                    <a:pt x="1976375" y="2191639"/>
                    <a:pt x="1965960" y="2178685"/>
                  </a:cubicBezTo>
                  <a:lnTo>
                    <a:pt x="1965960" y="2178685"/>
                  </a:lnTo>
                  <a:cubicBezTo>
                    <a:pt x="1970532" y="2180209"/>
                    <a:pt x="1974596" y="2180971"/>
                    <a:pt x="1978279" y="2180971"/>
                  </a:cubicBezTo>
                  <a:cubicBezTo>
                    <a:pt x="1987550" y="2180971"/>
                    <a:pt x="1993519" y="2176526"/>
                    <a:pt x="1995044" y="2171065"/>
                  </a:cubicBezTo>
                  <a:cubicBezTo>
                    <a:pt x="1997076" y="2163445"/>
                    <a:pt x="1990472" y="2153666"/>
                    <a:pt x="1973581" y="2151380"/>
                  </a:cubicBezTo>
                  <a:cubicBezTo>
                    <a:pt x="1989201" y="2144649"/>
                    <a:pt x="1992504" y="2133346"/>
                    <a:pt x="1988313" y="2126869"/>
                  </a:cubicBezTo>
                  <a:cubicBezTo>
                    <a:pt x="1986027" y="2123440"/>
                    <a:pt x="1981455" y="2121027"/>
                    <a:pt x="1975613" y="2121027"/>
                  </a:cubicBezTo>
                  <a:cubicBezTo>
                    <a:pt x="1970533" y="2121027"/>
                    <a:pt x="1964564" y="2122805"/>
                    <a:pt x="1958086" y="2127250"/>
                  </a:cubicBezTo>
                  <a:cubicBezTo>
                    <a:pt x="1964056" y="2112137"/>
                    <a:pt x="1958086" y="2101977"/>
                    <a:pt x="1949959" y="2100072"/>
                  </a:cubicBezTo>
                  <a:cubicBezTo>
                    <a:pt x="1949069" y="2099818"/>
                    <a:pt x="1948054" y="2099691"/>
                    <a:pt x="1947038" y="2099691"/>
                  </a:cubicBezTo>
                  <a:cubicBezTo>
                    <a:pt x="1939417" y="2099691"/>
                    <a:pt x="1931036" y="2106295"/>
                    <a:pt x="1929004" y="2120265"/>
                  </a:cubicBezTo>
                  <a:cubicBezTo>
                    <a:pt x="1923670" y="2109343"/>
                    <a:pt x="1915669" y="2104898"/>
                    <a:pt x="1909192" y="2104898"/>
                  </a:cubicBezTo>
                  <a:cubicBezTo>
                    <a:pt x="1906906" y="2104898"/>
                    <a:pt x="1904747" y="2105406"/>
                    <a:pt x="1902969" y="2106422"/>
                  </a:cubicBezTo>
                  <a:cubicBezTo>
                    <a:pt x="1896111" y="2110359"/>
                    <a:pt x="1893063" y="2121789"/>
                    <a:pt x="1903476" y="2134743"/>
                  </a:cubicBezTo>
                  <a:cubicBezTo>
                    <a:pt x="1899031" y="2133219"/>
                    <a:pt x="1894967" y="2132584"/>
                    <a:pt x="1891411" y="2132584"/>
                  </a:cubicBezTo>
                  <a:cubicBezTo>
                    <a:pt x="1882013" y="2132584"/>
                    <a:pt x="1875917" y="2137029"/>
                    <a:pt x="1874520" y="2142490"/>
                  </a:cubicBezTo>
                  <a:cubicBezTo>
                    <a:pt x="1872869" y="2148713"/>
                    <a:pt x="1877314" y="2156460"/>
                    <a:pt x="1888491" y="2160397"/>
                  </a:cubicBezTo>
                  <a:cubicBezTo>
                    <a:pt x="1875917" y="2160397"/>
                    <a:pt x="1863345" y="2160397"/>
                    <a:pt x="1850772" y="2159635"/>
                  </a:cubicBezTo>
                  <a:cubicBezTo>
                    <a:pt x="1834897" y="2159127"/>
                    <a:pt x="1819276" y="2156079"/>
                    <a:pt x="1804544" y="2150745"/>
                  </a:cubicBezTo>
                  <a:cubicBezTo>
                    <a:pt x="1807464" y="2149094"/>
                    <a:pt x="1810259" y="2147316"/>
                    <a:pt x="1813053" y="2145411"/>
                  </a:cubicBezTo>
                  <a:cubicBezTo>
                    <a:pt x="1837310" y="2128393"/>
                    <a:pt x="1851660" y="2097786"/>
                    <a:pt x="1840485" y="2069846"/>
                  </a:cubicBezTo>
                  <a:cubicBezTo>
                    <a:pt x="1832738" y="2050542"/>
                    <a:pt x="1814323" y="2040382"/>
                    <a:pt x="1794764" y="2040382"/>
                  </a:cubicBezTo>
                  <a:cubicBezTo>
                    <a:pt x="1786001" y="2040382"/>
                    <a:pt x="1776985" y="2042414"/>
                    <a:pt x="1768475" y="2046605"/>
                  </a:cubicBezTo>
                  <a:cubicBezTo>
                    <a:pt x="1740408" y="2060448"/>
                    <a:pt x="1727454" y="2091690"/>
                    <a:pt x="1738503" y="2119630"/>
                  </a:cubicBezTo>
                  <a:cubicBezTo>
                    <a:pt x="1741678" y="2128520"/>
                    <a:pt x="1746377" y="2137029"/>
                    <a:pt x="1752473" y="2144522"/>
                  </a:cubicBezTo>
                  <a:cubicBezTo>
                    <a:pt x="1728470" y="2149856"/>
                    <a:pt x="1703959" y="2153285"/>
                    <a:pt x="1679322" y="2154809"/>
                  </a:cubicBezTo>
                  <a:cubicBezTo>
                    <a:pt x="1663828" y="2155952"/>
                    <a:pt x="1648207" y="2156587"/>
                    <a:pt x="1632713" y="2156587"/>
                  </a:cubicBezTo>
                  <a:cubicBezTo>
                    <a:pt x="1614425" y="2156587"/>
                    <a:pt x="1596136" y="2155698"/>
                    <a:pt x="1577848" y="2154047"/>
                  </a:cubicBezTo>
                  <a:cubicBezTo>
                    <a:pt x="1544066" y="2150872"/>
                    <a:pt x="1510538" y="2144903"/>
                    <a:pt x="1477900" y="2136013"/>
                  </a:cubicBezTo>
                  <a:cubicBezTo>
                    <a:pt x="1450848" y="2129282"/>
                    <a:pt x="1424686" y="2119757"/>
                    <a:pt x="1400048" y="2107438"/>
                  </a:cubicBezTo>
                  <a:cubicBezTo>
                    <a:pt x="1416178" y="2097532"/>
                    <a:pt x="1429259" y="2083816"/>
                    <a:pt x="1438022" y="2067687"/>
                  </a:cubicBezTo>
                  <a:cubicBezTo>
                    <a:pt x="1450467" y="2043176"/>
                    <a:pt x="1448563" y="2014474"/>
                    <a:pt x="1432814" y="1991741"/>
                  </a:cubicBezTo>
                  <a:cubicBezTo>
                    <a:pt x="1422019" y="1975993"/>
                    <a:pt x="1403732" y="1967230"/>
                    <a:pt x="1384935" y="1967230"/>
                  </a:cubicBezTo>
                  <a:cubicBezTo>
                    <a:pt x="1376172" y="1967230"/>
                    <a:pt x="1367282" y="1969135"/>
                    <a:pt x="1359028" y="1973072"/>
                  </a:cubicBezTo>
                  <a:cubicBezTo>
                    <a:pt x="1334135" y="1985645"/>
                    <a:pt x="1319657" y="2013839"/>
                    <a:pt x="1319404" y="2039620"/>
                  </a:cubicBezTo>
                  <a:cubicBezTo>
                    <a:pt x="1319150" y="2065401"/>
                    <a:pt x="1334136" y="2087499"/>
                    <a:pt x="1353567" y="2104517"/>
                  </a:cubicBezTo>
                  <a:cubicBezTo>
                    <a:pt x="1347090" y="2107057"/>
                    <a:pt x="1340613" y="2109470"/>
                    <a:pt x="1334136" y="2111502"/>
                  </a:cubicBezTo>
                  <a:cubicBezTo>
                    <a:pt x="1279526" y="2129663"/>
                    <a:pt x="1222376" y="2138807"/>
                    <a:pt x="1165099" y="2138807"/>
                  </a:cubicBezTo>
                  <a:cubicBezTo>
                    <a:pt x="1121919" y="2138807"/>
                    <a:pt x="1078739" y="2133600"/>
                    <a:pt x="1036575" y="2123186"/>
                  </a:cubicBezTo>
                  <a:cubicBezTo>
                    <a:pt x="1013207" y="2118233"/>
                    <a:pt x="990728" y="2110486"/>
                    <a:pt x="969392" y="2100326"/>
                  </a:cubicBezTo>
                  <a:cubicBezTo>
                    <a:pt x="994919" y="2083689"/>
                    <a:pt x="1016382" y="2060829"/>
                    <a:pt x="1019557" y="2030857"/>
                  </a:cubicBezTo>
                  <a:cubicBezTo>
                    <a:pt x="1022605" y="2003425"/>
                    <a:pt x="1009143" y="1973580"/>
                    <a:pt x="980187" y="1963547"/>
                  </a:cubicBezTo>
                  <a:cubicBezTo>
                    <a:pt x="974091" y="1961388"/>
                    <a:pt x="967741" y="1960499"/>
                    <a:pt x="961391" y="1960499"/>
                  </a:cubicBezTo>
                  <a:close/>
                </a:path>
              </a:pathLst>
            </a:custGeom>
            <a:solidFill>
              <a:srgbClr val="FFAAA5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63373" y="329819"/>
              <a:ext cx="250825" cy="1814068"/>
            </a:xfrm>
            <a:custGeom>
              <a:avLst/>
              <a:gdLst/>
              <a:ahLst/>
              <a:cxnLst/>
              <a:rect l="l" t="t" r="r" b="b"/>
              <a:pathLst>
                <a:path w="250825" h="1814068">
                  <a:moveTo>
                    <a:pt x="127" y="100838"/>
                  </a:moveTo>
                  <a:cubicBezTo>
                    <a:pt x="127" y="45212"/>
                    <a:pt x="48260" y="0"/>
                    <a:pt x="107569" y="0"/>
                  </a:cubicBezTo>
                  <a:cubicBezTo>
                    <a:pt x="149098" y="0"/>
                    <a:pt x="187071" y="22479"/>
                    <a:pt x="204724" y="57785"/>
                  </a:cubicBezTo>
                  <a:cubicBezTo>
                    <a:pt x="229997" y="58166"/>
                    <a:pt x="250190" y="77597"/>
                    <a:pt x="249809" y="101346"/>
                  </a:cubicBezTo>
                  <a:cubicBezTo>
                    <a:pt x="249428" y="125095"/>
                    <a:pt x="228727" y="144018"/>
                    <a:pt x="203454" y="143637"/>
                  </a:cubicBezTo>
                  <a:cubicBezTo>
                    <a:pt x="178181" y="143256"/>
                    <a:pt x="157988" y="123825"/>
                    <a:pt x="158369" y="100076"/>
                  </a:cubicBezTo>
                  <a:cubicBezTo>
                    <a:pt x="158623" y="84328"/>
                    <a:pt x="168021" y="69977"/>
                    <a:pt x="182880" y="62611"/>
                  </a:cubicBezTo>
                  <a:cubicBezTo>
                    <a:pt x="160528" y="23622"/>
                    <a:pt x="108712" y="9017"/>
                    <a:pt x="67056" y="29972"/>
                  </a:cubicBezTo>
                  <a:cubicBezTo>
                    <a:pt x="25400" y="50927"/>
                    <a:pt x="9906" y="99568"/>
                    <a:pt x="32258" y="138557"/>
                  </a:cubicBezTo>
                  <a:cubicBezTo>
                    <a:pt x="47117" y="164465"/>
                    <a:pt x="76073" y="180721"/>
                    <a:pt x="107569" y="180721"/>
                  </a:cubicBezTo>
                  <a:lnTo>
                    <a:pt x="107569" y="201295"/>
                  </a:lnTo>
                  <a:cubicBezTo>
                    <a:pt x="48387" y="201295"/>
                    <a:pt x="254" y="156337"/>
                    <a:pt x="127" y="100838"/>
                  </a:cubicBezTo>
                  <a:close/>
                  <a:moveTo>
                    <a:pt x="127" y="503682"/>
                  </a:moveTo>
                  <a:cubicBezTo>
                    <a:pt x="127" y="448056"/>
                    <a:pt x="48260" y="402971"/>
                    <a:pt x="107696" y="402971"/>
                  </a:cubicBezTo>
                  <a:cubicBezTo>
                    <a:pt x="149225" y="402971"/>
                    <a:pt x="187071" y="425450"/>
                    <a:pt x="204851" y="460756"/>
                  </a:cubicBezTo>
                  <a:cubicBezTo>
                    <a:pt x="230124" y="461137"/>
                    <a:pt x="250317" y="480568"/>
                    <a:pt x="249936" y="504317"/>
                  </a:cubicBezTo>
                  <a:cubicBezTo>
                    <a:pt x="249555" y="528066"/>
                    <a:pt x="228854" y="546989"/>
                    <a:pt x="203581" y="546608"/>
                  </a:cubicBezTo>
                  <a:cubicBezTo>
                    <a:pt x="178308" y="546227"/>
                    <a:pt x="158115" y="526796"/>
                    <a:pt x="158496" y="503047"/>
                  </a:cubicBezTo>
                  <a:cubicBezTo>
                    <a:pt x="158750" y="487299"/>
                    <a:pt x="168148" y="472948"/>
                    <a:pt x="183007" y="465582"/>
                  </a:cubicBezTo>
                  <a:cubicBezTo>
                    <a:pt x="160655" y="426593"/>
                    <a:pt x="108839" y="411988"/>
                    <a:pt x="67183" y="432943"/>
                  </a:cubicBezTo>
                  <a:cubicBezTo>
                    <a:pt x="25527" y="453898"/>
                    <a:pt x="10033" y="502539"/>
                    <a:pt x="32258" y="541528"/>
                  </a:cubicBezTo>
                  <a:cubicBezTo>
                    <a:pt x="47117" y="567563"/>
                    <a:pt x="76073" y="583819"/>
                    <a:pt x="107569" y="583819"/>
                  </a:cubicBezTo>
                  <a:lnTo>
                    <a:pt x="107569" y="604393"/>
                  </a:lnTo>
                  <a:cubicBezTo>
                    <a:pt x="48260" y="604393"/>
                    <a:pt x="254" y="559308"/>
                    <a:pt x="127" y="503809"/>
                  </a:cubicBezTo>
                  <a:close/>
                  <a:moveTo>
                    <a:pt x="127" y="906907"/>
                  </a:moveTo>
                  <a:cubicBezTo>
                    <a:pt x="127" y="851281"/>
                    <a:pt x="48260" y="806069"/>
                    <a:pt x="107569" y="806069"/>
                  </a:cubicBezTo>
                  <a:cubicBezTo>
                    <a:pt x="149098" y="806069"/>
                    <a:pt x="187071" y="828548"/>
                    <a:pt x="204724" y="863854"/>
                  </a:cubicBezTo>
                  <a:cubicBezTo>
                    <a:pt x="229997" y="863854"/>
                    <a:pt x="250571" y="882904"/>
                    <a:pt x="250698" y="906780"/>
                  </a:cubicBezTo>
                  <a:cubicBezTo>
                    <a:pt x="250825" y="930656"/>
                    <a:pt x="230378" y="949833"/>
                    <a:pt x="204978" y="949833"/>
                  </a:cubicBezTo>
                  <a:cubicBezTo>
                    <a:pt x="179578" y="949833"/>
                    <a:pt x="159131" y="930783"/>
                    <a:pt x="159004" y="906907"/>
                  </a:cubicBezTo>
                  <a:cubicBezTo>
                    <a:pt x="159004" y="891286"/>
                    <a:pt x="168021" y="876681"/>
                    <a:pt x="182753" y="869188"/>
                  </a:cubicBezTo>
                  <a:cubicBezTo>
                    <a:pt x="160401" y="830199"/>
                    <a:pt x="108585" y="815594"/>
                    <a:pt x="66929" y="836549"/>
                  </a:cubicBezTo>
                  <a:cubicBezTo>
                    <a:pt x="25273" y="857504"/>
                    <a:pt x="9779" y="906145"/>
                    <a:pt x="32004" y="945134"/>
                  </a:cubicBezTo>
                  <a:cubicBezTo>
                    <a:pt x="46863" y="971169"/>
                    <a:pt x="75819" y="987298"/>
                    <a:pt x="107315" y="987298"/>
                  </a:cubicBezTo>
                  <a:lnTo>
                    <a:pt x="107315" y="1007872"/>
                  </a:lnTo>
                  <a:cubicBezTo>
                    <a:pt x="48133" y="1007872"/>
                    <a:pt x="127" y="962533"/>
                    <a:pt x="127" y="906907"/>
                  </a:cubicBezTo>
                  <a:close/>
                  <a:moveTo>
                    <a:pt x="127" y="1310132"/>
                  </a:moveTo>
                  <a:cubicBezTo>
                    <a:pt x="127" y="1254506"/>
                    <a:pt x="48260" y="1209421"/>
                    <a:pt x="107569" y="1209421"/>
                  </a:cubicBezTo>
                  <a:cubicBezTo>
                    <a:pt x="149098" y="1209421"/>
                    <a:pt x="187071" y="1231900"/>
                    <a:pt x="204724" y="1267206"/>
                  </a:cubicBezTo>
                  <a:cubicBezTo>
                    <a:pt x="229997" y="1267587"/>
                    <a:pt x="250190" y="1287018"/>
                    <a:pt x="249809" y="1310767"/>
                  </a:cubicBezTo>
                  <a:cubicBezTo>
                    <a:pt x="249428" y="1334516"/>
                    <a:pt x="228727" y="1353439"/>
                    <a:pt x="203454" y="1353058"/>
                  </a:cubicBezTo>
                  <a:cubicBezTo>
                    <a:pt x="178181" y="1352677"/>
                    <a:pt x="157988" y="1333246"/>
                    <a:pt x="158369" y="1309497"/>
                  </a:cubicBezTo>
                  <a:cubicBezTo>
                    <a:pt x="158623" y="1293749"/>
                    <a:pt x="168021" y="1279398"/>
                    <a:pt x="182880" y="1272032"/>
                  </a:cubicBezTo>
                  <a:cubicBezTo>
                    <a:pt x="160528" y="1233043"/>
                    <a:pt x="108712" y="1218438"/>
                    <a:pt x="67056" y="1239393"/>
                  </a:cubicBezTo>
                  <a:cubicBezTo>
                    <a:pt x="25400" y="1260348"/>
                    <a:pt x="9906" y="1308989"/>
                    <a:pt x="32131" y="1347978"/>
                  </a:cubicBezTo>
                  <a:cubicBezTo>
                    <a:pt x="46990" y="1374013"/>
                    <a:pt x="75946" y="1390269"/>
                    <a:pt x="107442" y="1390269"/>
                  </a:cubicBezTo>
                  <a:lnTo>
                    <a:pt x="107442" y="1410843"/>
                  </a:lnTo>
                  <a:cubicBezTo>
                    <a:pt x="48260" y="1410716"/>
                    <a:pt x="127" y="1365758"/>
                    <a:pt x="0" y="1310259"/>
                  </a:cubicBezTo>
                  <a:close/>
                  <a:moveTo>
                    <a:pt x="127" y="1713230"/>
                  </a:moveTo>
                  <a:cubicBezTo>
                    <a:pt x="127" y="1657604"/>
                    <a:pt x="48260" y="1612519"/>
                    <a:pt x="107696" y="1612519"/>
                  </a:cubicBezTo>
                  <a:cubicBezTo>
                    <a:pt x="149225" y="1612519"/>
                    <a:pt x="187071" y="1634998"/>
                    <a:pt x="204851" y="1670304"/>
                  </a:cubicBezTo>
                  <a:cubicBezTo>
                    <a:pt x="230124" y="1670685"/>
                    <a:pt x="250317" y="1690116"/>
                    <a:pt x="249936" y="1713865"/>
                  </a:cubicBezTo>
                  <a:cubicBezTo>
                    <a:pt x="249555" y="1737614"/>
                    <a:pt x="228854" y="1756537"/>
                    <a:pt x="203581" y="1756156"/>
                  </a:cubicBezTo>
                  <a:cubicBezTo>
                    <a:pt x="178308" y="1755775"/>
                    <a:pt x="158115" y="1736344"/>
                    <a:pt x="158496" y="1712595"/>
                  </a:cubicBezTo>
                  <a:cubicBezTo>
                    <a:pt x="158750" y="1696847"/>
                    <a:pt x="168148" y="1682496"/>
                    <a:pt x="183007" y="1675130"/>
                  </a:cubicBezTo>
                  <a:cubicBezTo>
                    <a:pt x="160655" y="1636141"/>
                    <a:pt x="108839" y="1621409"/>
                    <a:pt x="67183" y="1642491"/>
                  </a:cubicBezTo>
                  <a:cubicBezTo>
                    <a:pt x="25527" y="1663573"/>
                    <a:pt x="10033" y="1712087"/>
                    <a:pt x="32258" y="1751076"/>
                  </a:cubicBezTo>
                  <a:cubicBezTo>
                    <a:pt x="47117" y="1777111"/>
                    <a:pt x="76073" y="1793367"/>
                    <a:pt x="107569" y="1793367"/>
                  </a:cubicBezTo>
                  <a:lnTo>
                    <a:pt x="107569" y="1814068"/>
                  </a:lnTo>
                  <a:cubicBezTo>
                    <a:pt x="48260" y="1813941"/>
                    <a:pt x="254" y="1768983"/>
                    <a:pt x="127" y="1713357"/>
                  </a:cubicBezTo>
                  <a:close/>
                </a:path>
              </a:pathLst>
            </a:custGeom>
            <a:solidFill>
              <a:srgbClr val="E5707E"/>
            </a:solidFill>
          </p:spPr>
        </p:sp>
      </p:grpSp>
      <p:sp>
        <p:nvSpPr>
          <p:cNvPr id="24" name="Freeform 24"/>
          <p:cNvSpPr/>
          <p:nvPr/>
        </p:nvSpPr>
        <p:spPr>
          <a:xfrm>
            <a:off x="743407" y="4618758"/>
            <a:ext cx="3061135" cy="2285057"/>
          </a:xfrm>
          <a:custGeom>
            <a:avLst/>
            <a:gdLst/>
            <a:ahLst/>
            <a:cxnLst/>
            <a:rect l="l" t="t" r="r" b="b"/>
            <a:pathLst>
              <a:path w="3061135" h="2285057">
                <a:moveTo>
                  <a:pt x="0" y="0"/>
                </a:moveTo>
                <a:lnTo>
                  <a:pt x="3061135" y="0"/>
                </a:lnTo>
                <a:lnTo>
                  <a:pt x="3061135" y="2285057"/>
                </a:lnTo>
                <a:lnTo>
                  <a:pt x="0" y="228505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4167721" y="1847155"/>
            <a:ext cx="2736799" cy="2349208"/>
          </a:xfrm>
          <a:custGeom>
            <a:avLst/>
            <a:gdLst/>
            <a:ahLst/>
            <a:cxnLst/>
            <a:rect l="l" t="t" r="r" b="b"/>
            <a:pathLst>
              <a:path w="2736799" h="2349208">
                <a:moveTo>
                  <a:pt x="0" y="0"/>
                </a:moveTo>
                <a:lnTo>
                  <a:pt x="2736799" y="0"/>
                </a:lnTo>
                <a:lnTo>
                  <a:pt x="2736799" y="2349208"/>
                </a:lnTo>
                <a:lnTo>
                  <a:pt x="0" y="234920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4383305" y="4584117"/>
            <a:ext cx="2420826" cy="2318642"/>
          </a:xfrm>
          <a:custGeom>
            <a:avLst/>
            <a:gdLst/>
            <a:ahLst/>
            <a:cxnLst/>
            <a:rect l="l" t="t" r="r" b="b"/>
            <a:pathLst>
              <a:path w="2420826" h="2318642">
                <a:moveTo>
                  <a:pt x="0" y="0"/>
                </a:moveTo>
                <a:lnTo>
                  <a:pt x="2420827" y="0"/>
                </a:lnTo>
                <a:lnTo>
                  <a:pt x="2420827" y="2318642"/>
                </a:lnTo>
                <a:lnTo>
                  <a:pt x="0" y="2318642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7076275" y="1791481"/>
            <a:ext cx="2736799" cy="2362705"/>
          </a:xfrm>
          <a:custGeom>
            <a:avLst/>
            <a:gdLst/>
            <a:ahLst/>
            <a:cxnLst/>
            <a:rect l="l" t="t" r="r" b="b"/>
            <a:pathLst>
              <a:path w="2736799" h="2362705">
                <a:moveTo>
                  <a:pt x="0" y="0"/>
                </a:moveTo>
                <a:lnTo>
                  <a:pt x="2736799" y="0"/>
                </a:lnTo>
                <a:lnTo>
                  <a:pt x="2736799" y="2362705"/>
                </a:lnTo>
                <a:lnTo>
                  <a:pt x="0" y="236270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2063653" y="1927067"/>
            <a:ext cx="964540" cy="476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7"/>
              </a:lnSpc>
            </a:pPr>
            <a:r>
              <a:rPr lang="en-US" sz="2798" spc="-2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PTTC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76381" y="4431747"/>
            <a:ext cx="2541022" cy="2264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-3" dirty="0" err="1">
                <a:solidFill>
                  <a:srgbClr val="C0504D"/>
                </a:solidFill>
                <a:latin typeface="IBM Plex Sans"/>
                <a:ea typeface="IBM Plex Sans"/>
                <a:cs typeface="IBM Plex Sans"/>
                <a:sym typeface="IBM Plex Sans"/>
              </a:rPr>
              <a:t>Thứ</a:t>
            </a:r>
            <a:r>
              <a:rPr lang="en-US" sz="3000" spc="-3" dirty="0">
                <a:solidFill>
                  <a:srgbClr val="C0504D"/>
                </a:solidFill>
                <a:latin typeface="IBM Plex Sans"/>
                <a:ea typeface="IBM Plex Sans"/>
                <a:cs typeface="IBM Plex Sans"/>
                <a:sym typeface="IBM Plex Sans"/>
              </a:rPr>
              <a:t> 5</a:t>
            </a:r>
          </a:p>
          <a:p>
            <a:pPr algn="ctr">
              <a:lnSpc>
                <a:spcPts val="3357"/>
              </a:lnSpc>
            </a:pPr>
            <a:r>
              <a:rPr lang="en-US" sz="2795" spc="-2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PTNN </a:t>
            </a:r>
          </a:p>
          <a:p>
            <a:pPr algn="ctr">
              <a:lnSpc>
                <a:spcPts val="3357"/>
              </a:lnSpc>
            </a:pPr>
            <a:r>
              <a:rPr lang="en-US" sz="2795" spc="-2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Kể</a:t>
            </a:r>
            <a:r>
              <a:rPr lang="en-US" sz="2795" spc="-2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795" spc="-2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lại</a:t>
            </a:r>
            <a:r>
              <a:rPr lang="en-US" sz="2795" spc="-2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795" spc="-2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chuyện</a:t>
            </a:r>
            <a:r>
              <a:rPr lang="en-US" sz="2795" spc="-2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: </a:t>
            </a:r>
            <a:r>
              <a:rPr lang="en-US" sz="2795" spc="-2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Bác</a:t>
            </a:r>
            <a:r>
              <a:rPr lang="en-US" sz="2795" spc="-2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795" spc="-2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gấu</a:t>
            </a:r>
            <a:r>
              <a:rPr lang="en-US" sz="2795" spc="-2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795" spc="-2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đen</a:t>
            </a:r>
            <a:r>
              <a:rPr lang="en-US" sz="2795" spc="-2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795" spc="-2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và</a:t>
            </a:r>
            <a:r>
              <a:rPr lang="en-US" sz="2795" spc="-2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2 </a:t>
            </a:r>
            <a:r>
              <a:rPr lang="en-US" sz="2795" spc="-2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chú</a:t>
            </a:r>
            <a:r>
              <a:rPr lang="en-US" sz="2795" spc="-2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795" spc="-2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thỏ</a:t>
            </a:r>
            <a:endParaRPr lang="en-US" sz="2795" spc="-2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7971787" y="1852070"/>
            <a:ext cx="965349" cy="476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7"/>
              </a:lnSpc>
            </a:pPr>
            <a:r>
              <a:rPr lang="en-US" sz="2798" spc="-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PTNT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330323" y="2441039"/>
            <a:ext cx="2531393" cy="129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795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Ném</a:t>
            </a:r>
            <a:r>
              <a:rPr lang="en-US" sz="2795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795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trúng</a:t>
            </a:r>
            <a:r>
              <a:rPr lang="en-US" sz="2795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795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đích</a:t>
            </a:r>
            <a:endParaRPr lang="en-US" sz="2795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algn="ctr">
              <a:lnSpc>
                <a:spcPts val="3360"/>
              </a:lnSpc>
            </a:pPr>
            <a:r>
              <a:rPr lang="en-US" sz="2795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ngang</a:t>
            </a:r>
            <a:r>
              <a:rPr lang="en-US" sz="2795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795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khoảng</a:t>
            </a:r>
            <a:r>
              <a:rPr lang="en-US" sz="2795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795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cách</a:t>
            </a:r>
            <a:r>
              <a:rPr lang="en-US" sz="2795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xa 1,5m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930808" y="4899943"/>
            <a:ext cx="1592063" cy="12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795" spc="-2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PTTM </a:t>
            </a:r>
            <a:r>
              <a:rPr lang="en-US" sz="2795" spc="-2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Nặn:Con</a:t>
            </a:r>
            <a:r>
              <a:rPr lang="en-US" sz="2795" spc="-2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   </a:t>
            </a:r>
            <a:r>
              <a:rPr lang="en-US" sz="2795" spc="-2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ốc</a:t>
            </a:r>
            <a:r>
              <a:rPr lang="en-US" sz="2795" spc="-2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( </a:t>
            </a:r>
            <a:r>
              <a:rPr lang="en-US" sz="2795" spc="-2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mẫu</a:t>
            </a:r>
            <a:r>
              <a:rPr lang="en-US" sz="2795" spc="-2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)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636985" y="1935935"/>
            <a:ext cx="2050018" cy="418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795" spc="-2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PTTCKNXH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491228" y="2392099"/>
            <a:ext cx="2129257" cy="418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795" spc="-2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Bóc</a:t>
            </a:r>
            <a:r>
              <a:rPr lang="en-US" sz="2795" spc="-2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795" spc="-2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trứng</a:t>
            </a:r>
            <a:r>
              <a:rPr lang="en-US" sz="2795" spc="-2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795" spc="-2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cút</a:t>
            </a:r>
            <a:endParaRPr lang="en-US" sz="2795" spc="-2" dirty="0">
              <a:solidFill>
                <a:srgbClr val="000000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7488679" y="2336606"/>
            <a:ext cx="2221697" cy="418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795" spc="-2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So </a:t>
            </a:r>
            <a:r>
              <a:rPr lang="en-US" sz="2795" spc="-2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sánh</a:t>
            </a:r>
            <a:r>
              <a:rPr lang="en-US" sz="2795" spc="-2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795" spc="-2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trong</a:t>
            </a:r>
            <a:r>
              <a:rPr lang="en-US" sz="2795" spc="-2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678273" y="2766884"/>
            <a:ext cx="1723405" cy="418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795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phạm</a:t>
            </a:r>
            <a:r>
              <a:rPr lang="en-US" sz="2795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vi 4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172330" y="132845"/>
            <a:ext cx="3739572" cy="50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3"/>
              </a:lnSpc>
            </a:pPr>
            <a:r>
              <a:rPr lang="en-US" sz="3002" dirty="0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CHỦ ĐỀ: ĐỘNG VẬT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665094" y="636689"/>
            <a:ext cx="3557816" cy="458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8"/>
              </a:lnSpc>
            </a:pPr>
            <a:r>
              <a:rPr lang="en-US" sz="3000" spc="6" dirty="0" err="1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Kế</a:t>
            </a:r>
            <a:r>
              <a:rPr lang="en-US" sz="3000" spc="6" dirty="0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 </a:t>
            </a:r>
            <a:r>
              <a:rPr lang="en-US" sz="3000" spc="6" dirty="0" err="1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hoạch</a:t>
            </a:r>
            <a:r>
              <a:rPr lang="en-US" sz="3000" spc="6" dirty="0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 </a:t>
            </a:r>
            <a:r>
              <a:rPr lang="en-US" sz="3000" spc="6" dirty="0" err="1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tuần</a:t>
            </a:r>
            <a:r>
              <a:rPr lang="en-US" sz="3000" spc="6" dirty="0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 4:Từ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878323" y="1084745"/>
            <a:ext cx="2298297" cy="458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8"/>
              </a:lnSpc>
            </a:pPr>
            <a:r>
              <a:rPr lang="en-US" sz="3000" spc="6" dirty="0" err="1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Độ</a:t>
            </a:r>
            <a:r>
              <a:rPr lang="en-US" sz="3000" spc="6" dirty="0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 </a:t>
            </a:r>
            <a:r>
              <a:rPr lang="en-US" sz="3000" spc="6" dirty="0" err="1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tuổi</a:t>
            </a:r>
            <a:r>
              <a:rPr lang="en-US" sz="3000" spc="6" dirty="0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 3 </a:t>
            </a:r>
            <a:r>
              <a:rPr lang="en-US" sz="3000" spc="6" dirty="0" err="1">
                <a:solidFill>
                  <a:srgbClr val="000000"/>
                </a:solidFill>
                <a:latin typeface="Times New Roman" panose="02020603050405020304" pitchFamily="18" charset="0"/>
                <a:ea typeface="Ara Hamah 1964"/>
                <a:cs typeface="Times New Roman" panose="02020603050405020304" pitchFamily="18" charset="0"/>
                <a:sym typeface="Ara Hamah 1964"/>
              </a:rPr>
              <a:t>tuổi</a:t>
            </a:r>
            <a:endParaRPr lang="en-US" sz="3000" spc="6" dirty="0">
              <a:solidFill>
                <a:srgbClr val="000000"/>
              </a:solidFill>
              <a:latin typeface="Times New Roman" panose="02020603050405020304" pitchFamily="18" charset="0"/>
              <a:ea typeface="Ara Hamah 1964"/>
              <a:cs typeface="Times New Roman" panose="02020603050405020304" pitchFamily="18" charset="0"/>
              <a:sym typeface="Ara Hamah 1964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2060705" y="1433360"/>
            <a:ext cx="999915" cy="50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-3">
                <a:solidFill>
                  <a:srgbClr val="C0504D"/>
                </a:solidFill>
                <a:latin typeface="IBM Plex Sans"/>
                <a:ea typeface="IBM Plex Sans"/>
                <a:cs typeface="IBM Plex Sans"/>
                <a:sym typeface="IBM Plex Sans"/>
              </a:rPr>
              <a:t>Thứ 2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185310" y="4274471"/>
            <a:ext cx="999534" cy="50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-3" dirty="0" err="1">
                <a:solidFill>
                  <a:srgbClr val="C0504D"/>
                </a:solidFill>
                <a:latin typeface="IBM Plex Sans"/>
                <a:ea typeface="IBM Plex Sans"/>
                <a:cs typeface="IBM Plex Sans"/>
                <a:sym typeface="IBM Plex Sans"/>
              </a:rPr>
              <a:t>Thứ</a:t>
            </a:r>
            <a:r>
              <a:rPr lang="en-US" sz="3000" spc="-3" dirty="0">
                <a:solidFill>
                  <a:srgbClr val="C0504D"/>
                </a:solidFill>
                <a:latin typeface="IBM Plex Sans"/>
                <a:ea typeface="IBM Plex Sans"/>
                <a:cs typeface="IBM Plex Sans"/>
                <a:sym typeface="IBM Plex Sans"/>
              </a:rPr>
              <a:t> 6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819953" y="378940"/>
            <a:ext cx="3258445" cy="686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77"/>
              </a:lnSpc>
            </a:pPr>
            <a:r>
              <a:rPr lang="en-US" sz="3000" spc="-3" dirty="0">
                <a:solidFill>
                  <a:srgbClr val="000000"/>
                </a:solidFill>
                <a:latin typeface="Times New Roman" panose="02020603050405020304" pitchFamily="18" charset="0"/>
                <a:ea typeface="IBM Plex Sans"/>
                <a:cs typeface="Times New Roman" panose="02020603050405020304" pitchFamily="18" charset="0"/>
                <a:sym typeface="IBM Plex Sans"/>
              </a:rPr>
              <a:t>31/3 </a:t>
            </a:r>
            <a:r>
              <a:rPr lang="en-US" sz="3000" spc="-3" dirty="0" err="1">
                <a:solidFill>
                  <a:srgbClr val="000000"/>
                </a:solidFill>
                <a:latin typeface="Times New Roman" panose="02020603050405020304" pitchFamily="18" charset="0"/>
                <a:ea typeface="IBM Plex Sans"/>
                <a:cs typeface="Times New Roman" panose="02020603050405020304" pitchFamily="18" charset="0"/>
                <a:sym typeface="IBM Plex Sans"/>
              </a:rPr>
              <a:t>đến</a:t>
            </a:r>
            <a:r>
              <a:rPr lang="en-US" sz="3000" spc="-3" dirty="0">
                <a:solidFill>
                  <a:srgbClr val="000000"/>
                </a:solidFill>
                <a:latin typeface="Times New Roman" panose="02020603050405020304" pitchFamily="18" charset="0"/>
                <a:ea typeface="IBM Plex Sans"/>
                <a:cs typeface="Times New Roman" panose="02020603050405020304" pitchFamily="18" charset="0"/>
                <a:sym typeface="IBM Plex Sans"/>
              </a:rPr>
              <a:t> 04/04/2025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148571" y="1193587"/>
            <a:ext cx="999534" cy="690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77"/>
              </a:lnSpc>
            </a:pPr>
            <a:r>
              <a:rPr lang="en-US" sz="3000" spc="-3">
                <a:solidFill>
                  <a:srgbClr val="C0504D"/>
                </a:solidFill>
                <a:latin typeface="IBM Plex Sans"/>
                <a:ea typeface="IBM Plex Sans"/>
                <a:cs typeface="IBM Plex Sans"/>
                <a:sym typeface="IBM Plex Sans"/>
              </a:rPr>
              <a:t>Thứ 4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056632" y="1458097"/>
            <a:ext cx="999687" cy="509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3"/>
              </a:lnSpc>
            </a:pPr>
            <a:r>
              <a:rPr lang="en-US" sz="3002" spc="-3">
                <a:solidFill>
                  <a:srgbClr val="C0504D"/>
                </a:solidFill>
                <a:latin typeface="IBM Plex Sans"/>
                <a:ea typeface="IBM Plex Sans"/>
                <a:cs typeface="IBM Plex Sans"/>
                <a:sym typeface="IBM Plex Sans"/>
              </a:rPr>
              <a:t>Thứ 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248</Words>
  <Application>Microsoft Office PowerPoint</Application>
  <PresentationFormat>Custom</PresentationFormat>
  <Paragraphs>90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IBM Plex Sans</vt:lpstr>
      <vt:lpstr>Montserrat</vt:lpstr>
      <vt:lpstr>Ara Hamah 1964</vt:lpstr>
      <vt:lpstr>Calibri (MS)</vt:lpstr>
      <vt:lpstr>Times New Roman</vt:lpstr>
      <vt:lpstr>IBM Plex Sans Condensed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CĐ Động vật- T1.pdf</dc:title>
  <dc:creator>Administrator</dc:creator>
  <cp:lastModifiedBy>Administrator</cp:lastModifiedBy>
  <cp:revision>7</cp:revision>
  <dcterms:created xsi:type="dcterms:W3CDTF">2006-08-16T00:00:00Z</dcterms:created>
  <dcterms:modified xsi:type="dcterms:W3CDTF">2025-04-01T05:37:35Z</dcterms:modified>
  <dc:identifier>DAGjQ9rDr00</dc:identifier>
</cp:coreProperties>
</file>