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어비 세현체 Bold" panose="020B0604020202020204" charset="-127"/>
      <p:regular r:id="rId6"/>
    </p:embeddedFont>
    <p:embeddedFont>
      <p:font typeface="Bahnschrift" panose="020B0502040204020203" pitchFamily="34" charset="0"/>
      <p:regular r:id="rId7"/>
      <p:bold r:id="rId8"/>
    </p:embeddedFont>
    <p:embeddedFont>
      <p:font typeface="Handelson Four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72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24.png"/><Relationship Id="rId2" Type="http://schemas.openxmlformats.org/officeDocument/2006/relationships/image" Target="../media/image31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sv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5397" y="-185771"/>
            <a:ext cx="2772296" cy="2280696"/>
          </a:xfrm>
          <a:custGeom>
            <a:avLst/>
            <a:gdLst/>
            <a:ahLst/>
            <a:cxnLst/>
            <a:rect l="l" t="t" r="r" b="b"/>
            <a:pathLst>
              <a:path w="2842681" h="2771614">
                <a:moveTo>
                  <a:pt x="0" y="0"/>
                </a:moveTo>
                <a:lnTo>
                  <a:pt x="2842681" y="0"/>
                </a:lnTo>
                <a:lnTo>
                  <a:pt x="2842681" y="2771613"/>
                </a:lnTo>
                <a:lnTo>
                  <a:pt x="0" y="27716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7894">
            <a:off x="16250457" y="390252"/>
            <a:ext cx="1703093" cy="1888384"/>
          </a:xfrm>
          <a:custGeom>
            <a:avLst/>
            <a:gdLst/>
            <a:ahLst/>
            <a:cxnLst/>
            <a:rect l="l" t="t" r="r" b="b"/>
            <a:pathLst>
              <a:path w="2438055" h="2422817">
                <a:moveTo>
                  <a:pt x="0" y="0"/>
                </a:moveTo>
                <a:lnTo>
                  <a:pt x="2438054" y="0"/>
                </a:lnTo>
                <a:lnTo>
                  <a:pt x="2438054" y="2422817"/>
                </a:lnTo>
                <a:lnTo>
                  <a:pt x="0" y="2422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9193">
            <a:off x="835770" y="3100305"/>
            <a:ext cx="1058231" cy="103838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89"/>
                </a:lnTo>
                <a:lnTo>
                  <a:pt x="0" y="103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07847" y="8470595"/>
            <a:ext cx="2987279" cy="1554518"/>
          </a:xfrm>
          <a:custGeom>
            <a:avLst/>
            <a:gdLst/>
            <a:ahLst/>
            <a:cxnLst/>
            <a:rect l="l" t="t" r="r" b="b"/>
            <a:pathLst>
              <a:path w="7416558" h="5089613">
                <a:moveTo>
                  <a:pt x="0" y="0"/>
                </a:moveTo>
                <a:lnTo>
                  <a:pt x="7416558" y="0"/>
                </a:lnTo>
                <a:lnTo>
                  <a:pt x="7416558" y="5089613"/>
                </a:lnTo>
                <a:lnTo>
                  <a:pt x="0" y="50896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349652" y="-83106"/>
            <a:ext cx="10377055" cy="2779037"/>
            <a:chOff x="-219726" y="-77230"/>
            <a:chExt cx="3330129" cy="1106170"/>
          </a:xfrm>
        </p:grpSpPr>
        <p:sp>
          <p:nvSpPr>
            <p:cNvPr id="8" name="Freeform 8"/>
            <p:cNvSpPr/>
            <p:nvPr/>
          </p:nvSpPr>
          <p:spPr>
            <a:xfrm>
              <a:off x="-219726" y="-77230"/>
              <a:ext cx="3330129" cy="1106170"/>
            </a:xfrm>
            <a:custGeom>
              <a:avLst/>
              <a:gdLst/>
              <a:ahLst/>
              <a:cxnLst/>
              <a:rect l="l" t="t" r="r" b="b"/>
              <a:pathLst>
                <a:path w="3330129" h="1106170">
                  <a:moveTo>
                    <a:pt x="2776408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2776408" y="0"/>
                  </a:lnTo>
                  <a:cubicBezTo>
                    <a:pt x="3082478" y="0"/>
                    <a:pt x="3330129" y="247650"/>
                    <a:pt x="3330129" y="553720"/>
                  </a:cubicBezTo>
                  <a:cubicBezTo>
                    <a:pt x="3328858" y="858520"/>
                    <a:pt x="3081208" y="1106170"/>
                    <a:pt x="2776408" y="1106170"/>
                  </a:cubicBezTo>
                  <a:close/>
                </a:path>
              </a:pathLst>
            </a:custGeom>
            <a:solidFill>
              <a:schemeClr val="accent3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6887398" y="3211205"/>
            <a:ext cx="3844965" cy="3462405"/>
          </a:xfrm>
          <a:custGeom>
            <a:avLst/>
            <a:gdLst/>
            <a:ahLst/>
            <a:cxnLst/>
            <a:rect l="l" t="t" r="r" b="b"/>
            <a:pathLst>
              <a:path w="4172167" h="4114800">
                <a:moveTo>
                  <a:pt x="0" y="0"/>
                </a:moveTo>
                <a:lnTo>
                  <a:pt x="4172168" y="0"/>
                </a:lnTo>
                <a:lnTo>
                  <a:pt x="41721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3400" y="8014025"/>
            <a:ext cx="2772296" cy="1808824"/>
          </a:xfrm>
          <a:custGeom>
            <a:avLst/>
            <a:gdLst/>
            <a:ahLst/>
            <a:cxnLst/>
            <a:rect l="l" t="t" r="r" b="b"/>
            <a:pathLst>
              <a:path w="6497870" h="5271397">
                <a:moveTo>
                  <a:pt x="0" y="0"/>
                </a:moveTo>
                <a:lnTo>
                  <a:pt x="6497870" y="0"/>
                </a:lnTo>
                <a:lnTo>
                  <a:pt x="6497870" y="5271397"/>
                </a:lnTo>
                <a:lnTo>
                  <a:pt x="0" y="52713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71238" y="3513915"/>
            <a:ext cx="2286000" cy="1877119"/>
          </a:xfrm>
          <a:custGeom>
            <a:avLst/>
            <a:gdLst/>
            <a:ahLst/>
            <a:cxnLst/>
            <a:rect l="l" t="t" r="r" b="b"/>
            <a:pathLst>
              <a:path w="4436442" h="411480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4248F5B1-801B-9355-AFED-649BCED08EDE}"/>
              </a:ext>
            </a:extLst>
          </p:cNvPr>
          <p:cNvSpPr txBox="1"/>
          <p:nvPr/>
        </p:nvSpPr>
        <p:spPr>
          <a:xfrm>
            <a:off x="4904384" y="49256"/>
            <a:ext cx="8479230" cy="931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8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Chủ</a:t>
            </a:r>
            <a:r>
              <a:rPr lang="en-US" sz="4800" b="1" spc="237" dirty="0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800" b="1" spc="237" dirty="0" err="1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đề</a:t>
            </a:r>
            <a:r>
              <a:rPr lang="en-US" sz="4800" b="1" spc="237" dirty="0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: </a:t>
            </a:r>
            <a:r>
              <a:rPr lang="en-US" sz="4800" b="1" spc="237" dirty="0" err="1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Hiện</a:t>
            </a:r>
            <a:r>
              <a:rPr lang="en-US" sz="4800" b="1" spc="237" dirty="0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800" b="1" spc="237" dirty="0" err="1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tượng</a:t>
            </a:r>
            <a:r>
              <a:rPr lang="en-US" sz="4800" b="1" spc="237" dirty="0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800" b="1" spc="237" dirty="0" err="1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tự</a:t>
            </a:r>
            <a:r>
              <a:rPr lang="en-US" sz="4800" b="1" spc="237" dirty="0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800" b="1" spc="237" dirty="0" err="1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nhiên</a:t>
            </a:r>
            <a:endParaRPr lang="en-US" sz="4800" b="1" spc="237" dirty="0">
              <a:solidFill>
                <a:schemeClr val="accent1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C6FFDE3-8B49-BD6C-EC97-3F85D16F79C0}"/>
              </a:ext>
            </a:extLst>
          </p:cNvPr>
          <p:cNvSpPr txBox="1"/>
          <p:nvPr/>
        </p:nvSpPr>
        <p:spPr>
          <a:xfrm>
            <a:off x="3963810" y="934324"/>
            <a:ext cx="997453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07/04 </a:t>
            </a:r>
            <a:r>
              <a:rPr lang="en-US" sz="3600" b="1" dirty="0" err="1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11/04)</a:t>
            </a:r>
          </a:p>
          <a:p>
            <a:pPr algn="ctr"/>
            <a:r>
              <a:rPr lang="en-US" sz="36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Độ</a:t>
            </a:r>
            <a:r>
              <a:rPr lang="en-US" sz="3600" b="1" spc="237" dirty="0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tuổi</a:t>
            </a:r>
            <a:r>
              <a:rPr lang="en-US" sz="3600" b="1" spc="237" dirty="0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3 </a:t>
            </a:r>
            <a:r>
              <a:rPr lang="en-US" sz="3600" b="1" spc="237" dirty="0" err="1">
                <a:solidFill>
                  <a:schemeClr val="accent1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tuổi</a:t>
            </a:r>
            <a:endParaRPr lang="en-US" sz="3600" b="1" spc="237" dirty="0">
              <a:solidFill>
                <a:schemeClr val="accent1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45C38BA4-EEE4-1836-92F3-1C6919366841}"/>
              </a:ext>
            </a:extLst>
          </p:cNvPr>
          <p:cNvGrpSpPr/>
          <p:nvPr/>
        </p:nvGrpSpPr>
        <p:grpSpPr>
          <a:xfrm>
            <a:off x="2132088" y="3215923"/>
            <a:ext cx="2772296" cy="2280696"/>
            <a:chOff x="0" y="0"/>
            <a:chExt cx="812800" cy="812800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A6C221D0-9C4E-8DF6-7459-70255D0734F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6301" y="0"/>
                  </a:moveTo>
                  <a:lnTo>
                    <a:pt x="686499" y="0"/>
                  </a:lnTo>
                  <a:cubicBezTo>
                    <a:pt x="719996" y="0"/>
                    <a:pt x="752121" y="13307"/>
                    <a:pt x="775807" y="36993"/>
                  </a:cubicBezTo>
                  <a:cubicBezTo>
                    <a:pt x="799493" y="60679"/>
                    <a:pt x="812800" y="92804"/>
                    <a:pt x="812800" y="126301"/>
                  </a:cubicBezTo>
                  <a:lnTo>
                    <a:pt x="812800" y="686499"/>
                  </a:lnTo>
                  <a:cubicBezTo>
                    <a:pt x="812800" y="719996"/>
                    <a:pt x="799493" y="752121"/>
                    <a:pt x="775807" y="775807"/>
                  </a:cubicBezTo>
                  <a:cubicBezTo>
                    <a:pt x="752121" y="799493"/>
                    <a:pt x="719996" y="812800"/>
                    <a:pt x="686499" y="812800"/>
                  </a:cubicBezTo>
                  <a:lnTo>
                    <a:pt x="126301" y="812800"/>
                  </a:lnTo>
                  <a:cubicBezTo>
                    <a:pt x="92804" y="812800"/>
                    <a:pt x="60679" y="799493"/>
                    <a:pt x="36993" y="775807"/>
                  </a:cubicBezTo>
                  <a:cubicBezTo>
                    <a:pt x="13307" y="752121"/>
                    <a:pt x="0" y="719996"/>
                    <a:pt x="0" y="686499"/>
                  </a:cubicBezTo>
                  <a:lnTo>
                    <a:pt x="0" y="126301"/>
                  </a:lnTo>
                  <a:cubicBezTo>
                    <a:pt x="0" y="92804"/>
                    <a:pt x="13307" y="60679"/>
                    <a:pt x="36993" y="36993"/>
                  </a:cubicBezTo>
                  <a:cubicBezTo>
                    <a:pt x="60679" y="13307"/>
                    <a:pt x="92804" y="0"/>
                    <a:pt x="12630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3867DD62-ED2A-B16A-B2E6-6EB846B5B0DF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6A715BA4-E803-5CD2-B36E-CB43268F7EBF}"/>
              </a:ext>
            </a:extLst>
          </p:cNvPr>
          <p:cNvGrpSpPr/>
          <p:nvPr/>
        </p:nvGrpSpPr>
        <p:grpSpPr>
          <a:xfrm>
            <a:off x="11583750" y="6607182"/>
            <a:ext cx="2772296" cy="2280696"/>
            <a:chOff x="0" y="0"/>
            <a:chExt cx="812800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D6CC5193-6AB7-9370-4213-4DD3226E927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6301" y="0"/>
                  </a:moveTo>
                  <a:lnTo>
                    <a:pt x="686499" y="0"/>
                  </a:lnTo>
                  <a:cubicBezTo>
                    <a:pt x="719996" y="0"/>
                    <a:pt x="752121" y="13307"/>
                    <a:pt x="775807" y="36993"/>
                  </a:cubicBezTo>
                  <a:cubicBezTo>
                    <a:pt x="799493" y="60679"/>
                    <a:pt x="812800" y="92804"/>
                    <a:pt x="812800" y="126301"/>
                  </a:cubicBezTo>
                  <a:lnTo>
                    <a:pt x="812800" y="686499"/>
                  </a:lnTo>
                  <a:cubicBezTo>
                    <a:pt x="812800" y="719996"/>
                    <a:pt x="799493" y="752121"/>
                    <a:pt x="775807" y="775807"/>
                  </a:cubicBezTo>
                  <a:cubicBezTo>
                    <a:pt x="752121" y="799493"/>
                    <a:pt x="719996" y="812800"/>
                    <a:pt x="686499" y="812800"/>
                  </a:cubicBezTo>
                  <a:lnTo>
                    <a:pt x="126301" y="812800"/>
                  </a:lnTo>
                  <a:cubicBezTo>
                    <a:pt x="92804" y="812800"/>
                    <a:pt x="60679" y="799493"/>
                    <a:pt x="36993" y="775807"/>
                  </a:cubicBezTo>
                  <a:cubicBezTo>
                    <a:pt x="13307" y="752121"/>
                    <a:pt x="0" y="719996"/>
                    <a:pt x="0" y="686499"/>
                  </a:cubicBezTo>
                  <a:lnTo>
                    <a:pt x="0" y="126301"/>
                  </a:lnTo>
                  <a:cubicBezTo>
                    <a:pt x="0" y="92804"/>
                    <a:pt x="13307" y="60679"/>
                    <a:pt x="36993" y="36993"/>
                  </a:cubicBezTo>
                  <a:cubicBezTo>
                    <a:pt x="60679" y="13307"/>
                    <a:pt x="92804" y="0"/>
                    <a:pt x="12630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84BE2B23-CE0F-58CC-0417-B91F8998105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A12D8ACD-8E7B-8D57-F0F0-4ACCD7A3DF8D}"/>
              </a:ext>
            </a:extLst>
          </p:cNvPr>
          <p:cNvGrpSpPr/>
          <p:nvPr/>
        </p:nvGrpSpPr>
        <p:grpSpPr>
          <a:xfrm>
            <a:off x="7552228" y="7942318"/>
            <a:ext cx="2772296" cy="2280696"/>
            <a:chOff x="0" y="0"/>
            <a:chExt cx="812800" cy="812800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E2FE5C2-B9EF-8A71-35F9-FBF86629790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6301" y="0"/>
                  </a:moveTo>
                  <a:lnTo>
                    <a:pt x="686499" y="0"/>
                  </a:lnTo>
                  <a:cubicBezTo>
                    <a:pt x="719996" y="0"/>
                    <a:pt x="752121" y="13307"/>
                    <a:pt x="775807" y="36993"/>
                  </a:cubicBezTo>
                  <a:cubicBezTo>
                    <a:pt x="799493" y="60679"/>
                    <a:pt x="812800" y="92804"/>
                    <a:pt x="812800" y="126301"/>
                  </a:cubicBezTo>
                  <a:lnTo>
                    <a:pt x="812800" y="686499"/>
                  </a:lnTo>
                  <a:cubicBezTo>
                    <a:pt x="812800" y="719996"/>
                    <a:pt x="799493" y="752121"/>
                    <a:pt x="775807" y="775807"/>
                  </a:cubicBezTo>
                  <a:cubicBezTo>
                    <a:pt x="752121" y="799493"/>
                    <a:pt x="719996" y="812800"/>
                    <a:pt x="686499" y="812800"/>
                  </a:cubicBezTo>
                  <a:lnTo>
                    <a:pt x="126301" y="812800"/>
                  </a:lnTo>
                  <a:cubicBezTo>
                    <a:pt x="92804" y="812800"/>
                    <a:pt x="60679" y="799493"/>
                    <a:pt x="36993" y="775807"/>
                  </a:cubicBezTo>
                  <a:cubicBezTo>
                    <a:pt x="13307" y="752121"/>
                    <a:pt x="0" y="719996"/>
                    <a:pt x="0" y="686499"/>
                  </a:cubicBezTo>
                  <a:lnTo>
                    <a:pt x="0" y="126301"/>
                  </a:lnTo>
                  <a:cubicBezTo>
                    <a:pt x="0" y="92804"/>
                    <a:pt x="13307" y="60679"/>
                    <a:pt x="36993" y="36993"/>
                  </a:cubicBezTo>
                  <a:cubicBezTo>
                    <a:pt x="60679" y="13307"/>
                    <a:pt x="92804" y="0"/>
                    <a:pt x="12630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8FA68087-0C26-5061-7F82-B1C67C0473A9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">
            <a:extLst>
              <a:ext uri="{FF2B5EF4-FFF2-40B4-BE49-F238E27FC236}">
                <a16:creationId xmlns:a16="http://schemas.microsoft.com/office/drawing/2014/main" id="{57D6DDF2-4899-A8DD-7B3D-797AFE0B8D2A}"/>
              </a:ext>
            </a:extLst>
          </p:cNvPr>
          <p:cNvGrpSpPr/>
          <p:nvPr/>
        </p:nvGrpSpPr>
        <p:grpSpPr>
          <a:xfrm>
            <a:off x="12222364" y="3391757"/>
            <a:ext cx="2772296" cy="2280696"/>
            <a:chOff x="0" y="0"/>
            <a:chExt cx="812800" cy="812800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B433291F-72A8-9061-483C-E50F9B426C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6301" y="0"/>
                  </a:moveTo>
                  <a:lnTo>
                    <a:pt x="686499" y="0"/>
                  </a:lnTo>
                  <a:cubicBezTo>
                    <a:pt x="719996" y="0"/>
                    <a:pt x="752121" y="13307"/>
                    <a:pt x="775807" y="36993"/>
                  </a:cubicBezTo>
                  <a:cubicBezTo>
                    <a:pt x="799493" y="60679"/>
                    <a:pt x="812800" y="92804"/>
                    <a:pt x="812800" y="126301"/>
                  </a:cubicBezTo>
                  <a:lnTo>
                    <a:pt x="812800" y="686499"/>
                  </a:lnTo>
                  <a:cubicBezTo>
                    <a:pt x="812800" y="719996"/>
                    <a:pt x="799493" y="752121"/>
                    <a:pt x="775807" y="775807"/>
                  </a:cubicBezTo>
                  <a:cubicBezTo>
                    <a:pt x="752121" y="799493"/>
                    <a:pt x="719996" y="812800"/>
                    <a:pt x="686499" y="812800"/>
                  </a:cubicBezTo>
                  <a:lnTo>
                    <a:pt x="126301" y="812800"/>
                  </a:lnTo>
                  <a:cubicBezTo>
                    <a:pt x="92804" y="812800"/>
                    <a:pt x="60679" y="799493"/>
                    <a:pt x="36993" y="775807"/>
                  </a:cubicBezTo>
                  <a:cubicBezTo>
                    <a:pt x="13307" y="752121"/>
                    <a:pt x="0" y="719996"/>
                    <a:pt x="0" y="686499"/>
                  </a:cubicBezTo>
                  <a:lnTo>
                    <a:pt x="0" y="126301"/>
                  </a:lnTo>
                  <a:cubicBezTo>
                    <a:pt x="0" y="92804"/>
                    <a:pt x="13307" y="60679"/>
                    <a:pt x="36993" y="36993"/>
                  </a:cubicBezTo>
                  <a:cubicBezTo>
                    <a:pt x="60679" y="13307"/>
                    <a:pt x="92804" y="0"/>
                    <a:pt x="12630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2721EBA3-6C4B-FE77-27F1-C62C8DB49ED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">
            <a:extLst>
              <a:ext uri="{FF2B5EF4-FFF2-40B4-BE49-F238E27FC236}">
                <a16:creationId xmlns:a16="http://schemas.microsoft.com/office/drawing/2014/main" id="{14F5D5B2-DC26-3C1F-32DA-91BCBC0E565B}"/>
              </a:ext>
            </a:extLst>
          </p:cNvPr>
          <p:cNvGrpSpPr/>
          <p:nvPr/>
        </p:nvGrpSpPr>
        <p:grpSpPr>
          <a:xfrm>
            <a:off x="3063927" y="6287435"/>
            <a:ext cx="2772296" cy="2280696"/>
            <a:chOff x="0" y="0"/>
            <a:chExt cx="812800" cy="812800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DB63A3D7-0D51-D290-C7B7-A107F23212A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6301" y="0"/>
                  </a:moveTo>
                  <a:lnTo>
                    <a:pt x="686499" y="0"/>
                  </a:lnTo>
                  <a:cubicBezTo>
                    <a:pt x="719996" y="0"/>
                    <a:pt x="752121" y="13307"/>
                    <a:pt x="775807" y="36993"/>
                  </a:cubicBezTo>
                  <a:cubicBezTo>
                    <a:pt x="799493" y="60679"/>
                    <a:pt x="812800" y="92804"/>
                    <a:pt x="812800" y="126301"/>
                  </a:cubicBezTo>
                  <a:lnTo>
                    <a:pt x="812800" y="686499"/>
                  </a:lnTo>
                  <a:cubicBezTo>
                    <a:pt x="812800" y="719996"/>
                    <a:pt x="799493" y="752121"/>
                    <a:pt x="775807" y="775807"/>
                  </a:cubicBezTo>
                  <a:cubicBezTo>
                    <a:pt x="752121" y="799493"/>
                    <a:pt x="719996" y="812800"/>
                    <a:pt x="686499" y="812800"/>
                  </a:cubicBezTo>
                  <a:lnTo>
                    <a:pt x="126301" y="812800"/>
                  </a:lnTo>
                  <a:cubicBezTo>
                    <a:pt x="92804" y="812800"/>
                    <a:pt x="60679" y="799493"/>
                    <a:pt x="36993" y="775807"/>
                  </a:cubicBezTo>
                  <a:cubicBezTo>
                    <a:pt x="13307" y="752121"/>
                    <a:pt x="0" y="719996"/>
                    <a:pt x="0" y="686499"/>
                  </a:cubicBezTo>
                  <a:lnTo>
                    <a:pt x="0" y="126301"/>
                  </a:lnTo>
                  <a:cubicBezTo>
                    <a:pt x="0" y="92804"/>
                    <a:pt x="13307" y="60679"/>
                    <a:pt x="36993" y="36993"/>
                  </a:cubicBezTo>
                  <a:cubicBezTo>
                    <a:pt x="60679" y="13307"/>
                    <a:pt x="92804" y="0"/>
                    <a:pt x="12630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TextBox 4">
              <a:extLst>
                <a:ext uri="{FF2B5EF4-FFF2-40B4-BE49-F238E27FC236}">
                  <a16:creationId xmlns:a16="http://schemas.microsoft.com/office/drawing/2014/main" id="{B08092BB-5070-B3E2-D414-A0D60B74AB1D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4">
            <a:extLst>
              <a:ext uri="{FF2B5EF4-FFF2-40B4-BE49-F238E27FC236}">
                <a16:creationId xmlns:a16="http://schemas.microsoft.com/office/drawing/2014/main" id="{19D774AD-4A5F-B822-F6C3-49CE50896754}"/>
              </a:ext>
            </a:extLst>
          </p:cNvPr>
          <p:cNvSpPr/>
          <p:nvPr/>
        </p:nvSpPr>
        <p:spPr>
          <a:xfrm rot="1391847">
            <a:off x="15884043" y="6510382"/>
            <a:ext cx="697943" cy="814747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89"/>
                </a:lnTo>
                <a:lnTo>
                  <a:pt x="0" y="1038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3619767D-7438-C175-FC32-E6D30939F7F9}"/>
              </a:ext>
            </a:extLst>
          </p:cNvPr>
          <p:cNvSpPr/>
          <p:nvPr/>
        </p:nvSpPr>
        <p:spPr>
          <a:xfrm rot="547894">
            <a:off x="1264910" y="5994240"/>
            <a:ext cx="1067506" cy="1151558"/>
          </a:xfrm>
          <a:custGeom>
            <a:avLst/>
            <a:gdLst/>
            <a:ahLst/>
            <a:cxnLst/>
            <a:rect l="l" t="t" r="r" b="b"/>
            <a:pathLst>
              <a:path w="2438055" h="2422817">
                <a:moveTo>
                  <a:pt x="0" y="0"/>
                </a:moveTo>
                <a:lnTo>
                  <a:pt x="2438054" y="0"/>
                </a:lnTo>
                <a:lnTo>
                  <a:pt x="2438054" y="2422817"/>
                </a:lnTo>
                <a:lnTo>
                  <a:pt x="0" y="2422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513CF4-443A-C3DF-8F14-32DA03A9E4F0}"/>
              </a:ext>
            </a:extLst>
          </p:cNvPr>
          <p:cNvSpPr/>
          <p:nvPr/>
        </p:nvSpPr>
        <p:spPr>
          <a:xfrm>
            <a:off x="2300580" y="3466522"/>
            <a:ext cx="2435312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/>
              <a:t>PTNT</a:t>
            </a:r>
            <a:br>
              <a:rPr lang="en-US" sz="3600" b="1" dirty="0"/>
            </a:br>
            <a:r>
              <a:rPr lang="en-US" sz="3600" b="1" dirty="0" err="1"/>
              <a:t>Đếm</a:t>
            </a:r>
            <a:r>
              <a:rPr lang="en-US" sz="3600" b="1" dirty="0"/>
              <a:t> </a:t>
            </a:r>
            <a:r>
              <a:rPr lang="en-US" sz="3600" b="1" dirty="0" err="1"/>
              <a:t>đến</a:t>
            </a:r>
            <a:r>
              <a:rPr lang="en-US" sz="3600" b="1" dirty="0"/>
              <a:t> 5</a:t>
            </a:r>
            <a:endParaRPr lang="en-US" sz="2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F45D1A0-10EC-03A4-DDA5-56051C9C7869}"/>
              </a:ext>
            </a:extLst>
          </p:cNvPr>
          <p:cNvSpPr/>
          <p:nvPr/>
        </p:nvSpPr>
        <p:spPr>
          <a:xfrm>
            <a:off x="7647814" y="8315059"/>
            <a:ext cx="2435312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/>
              <a:t>PTTM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/>
              <a:t>Vẽ</a:t>
            </a:r>
            <a:r>
              <a:rPr lang="en-US" sz="3600" b="1" dirty="0"/>
              <a:t>: </a:t>
            </a:r>
            <a:r>
              <a:rPr lang="en-US" sz="3600" b="1" dirty="0" err="1"/>
              <a:t>Cái</a:t>
            </a:r>
            <a:r>
              <a:rPr lang="en-US" sz="3600" b="1" dirty="0"/>
              <a:t> </a:t>
            </a:r>
            <a:r>
              <a:rPr lang="en-US" sz="3600" b="1" dirty="0" err="1"/>
              <a:t>chổi</a:t>
            </a:r>
            <a:endParaRPr lang="en-US" sz="2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FC3B834-3F42-0E3F-4573-0982AA4CA13D}"/>
              </a:ext>
            </a:extLst>
          </p:cNvPr>
          <p:cNvSpPr/>
          <p:nvPr/>
        </p:nvSpPr>
        <p:spPr>
          <a:xfrm>
            <a:off x="3203618" y="6482274"/>
            <a:ext cx="2435312" cy="1844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/>
              <a:t>PTNN </a:t>
            </a:r>
            <a:r>
              <a:rPr lang="en-US" sz="3600" b="1" dirty="0" err="1"/>
              <a:t>Thơ:Tôi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thùng</a:t>
            </a:r>
            <a:r>
              <a:rPr lang="en-US" sz="3600" b="1" dirty="0"/>
              <a:t> </a:t>
            </a:r>
            <a:r>
              <a:rPr lang="en-US" sz="3600" b="1" dirty="0" err="1"/>
              <a:t>rác</a:t>
            </a:r>
            <a:endParaRPr lang="en-US" sz="24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603EC59-6C0C-37A4-3F1D-A4CCC7A4C25B}"/>
              </a:ext>
            </a:extLst>
          </p:cNvPr>
          <p:cNvSpPr/>
          <p:nvPr/>
        </p:nvSpPr>
        <p:spPr>
          <a:xfrm>
            <a:off x="11783539" y="6174881"/>
            <a:ext cx="2435312" cy="2832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/>
              <a:t>PTTCKNXH </a:t>
            </a:r>
            <a:r>
              <a:rPr lang="en-US" sz="3600" b="1" dirty="0" err="1"/>
              <a:t>Bỏ</a:t>
            </a:r>
            <a:r>
              <a:rPr lang="en-US" sz="3600" b="1" dirty="0"/>
              <a:t> </a:t>
            </a:r>
            <a:r>
              <a:rPr lang="en-US" sz="3600" b="1" dirty="0" err="1"/>
              <a:t>rác</a:t>
            </a:r>
            <a:r>
              <a:rPr lang="en-US" sz="3600" b="1" dirty="0"/>
              <a:t> </a:t>
            </a:r>
            <a:r>
              <a:rPr lang="en-US" sz="3600" b="1" dirty="0" err="1"/>
              <a:t>đúng</a:t>
            </a:r>
            <a:r>
              <a:rPr lang="en-US" sz="3600" b="1" dirty="0"/>
              <a:t> </a:t>
            </a:r>
            <a:r>
              <a:rPr lang="en-US" sz="3600" b="1" dirty="0" err="1"/>
              <a:t>nơi</a:t>
            </a:r>
            <a:r>
              <a:rPr lang="en-US" sz="3600" b="1" dirty="0"/>
              <a:t> </a:t>
            </a:r>
            <a:r>
              <a:rPr lang="en-US" sz="3600" b="1" dirty="0" err="1"/>
              <a:t>quy</a:t>
            </a:r>
            <a:r>
              <a:rPr lang="en-US" sz="3600" b="1" dirty="0"/>
              <a:t> </a:t>
            </a:r>
            <a:r>
              <a:rPr lang="en-US" sz="3600" b="1" dirty="0" err="1"/>
              <a:t>định</a:t>
            </a:r>
            <a:endParaRPr lang="en-US" sz="24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D8687C5-67C1-61D9-2346-4A7F1FE4747D}"/>
              </a:ext>
            </a:extLst>
          </p:cNvPr>
          <p:cNvSpPr/>
          <p:nvPr/>
        </p:nvSpPr>
        <p:spPr>
          <a:xfrm>
            <a:off x="12400391" y="3504449"/>
            <a:ext cx="2594269" cy="1844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/>
              <a:t>PTTM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/>
              <a:t>Ném</a:t>
            </a:r>
            <a:r>
              <a:rPr lang="en-US" sz="3600" b="1" dirty="0"/>
              <a:t> xa </a:t>
            </a:r>
            <a:r>
              <a:rPr lang="en-US" sz="3600" b="1" dirty="0" err="1"/>
              <a:t>bằng</a:t>
            </a:r>
            <a:r>
              <a:rPr lang="en-US" sz="3600" b="1" dirty="0"/>
              <a:t> 2 </a:t>
            </a:r>
            <a:r>
              <a:rPr lang="en-US" sz="3600" b="1" dirty="0" err="1"/>
              <a:t>tay</a:t>
            </a:r>
            <a:endParaRPr lang="en-US" sz="2400" dirty="0"/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6DEEDA97-A96D-0AD6-CF55-655FAE3592B5}"/>
              </a:ext>
            </a:extLst>
          </p:cNvPr>
          <p:cNvSpPr txBox="1"/>
          <p:nvPr/>
        </p:nvSpPr>
        <p:spPr>
          <a:xfrm>
            <a:off x="2580600" y="2851663"/>
            <a:ext cx="1875272" cy="314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56"/>
              </a:lnSpc>
            </a:pPr>
            <a:r>
              <a:rPr lang="en-US" sz="3200" b="1" dirty="0">
                <a:solidFill>
                  <a:schemeClr val="tx2"/>
                </a:solidFill>
                <a:latin typeface="어비 세현체 Bold"/>
                <a:ea typeface="어비 세현체 Bold"/>
                <a:cs typeface="어비 세현체 Bold"/>
                <a:sym typeface="어비 세현체 Bold"/>
              </a:rPr>
              <a:t>Monday</a:t>
            </a:r>
          </a:p>
        </p:txBody>
      </p:sp>
      <p:sp>
        <p:nvSpPr>
          <p:cNvPr id="46" name="TextBox 46">
            <a:extLst>
              <a:ext uri="{FF2B5EF4-FFF2-40B4-BE49-F238E27FC236}">
                <a16:creationId xmlns:a16="http://schemas.microsoft.com/office/drawing/2014/main" id="{B1D14EC0-CAB3-9C31-AB4D-E89D248B1270}"/>
              </a:ext>
            </a:extLst>
          </p:cNvPr>
          <p:cNvSpPr txBox="1"/>
          <p:nvPr/>
        </p:nvSpPr>
        <p:spPr>
          <a:xfrm>
            <a:off x="3603201" y="5864196"/>
            <a:ext cx="1693747" cy="314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56"/>
              </a:lnSpc>
            </a:pPr>
            <a:r>
              <a:rPr lang="en-US" sz="3200" b="1" dirty="0">
                <a:solidFill>
                  <a:srgbClr val="FFC000"/>
                </a:solidFill>
                <a:latin typeface="어비 세현체 Bold"/>
                <a:ea typeface="어비 세현체 Bold"/>
                <a:cs typeface="어비 세현체 Bold"/>
                <a:sym typeface="어비 세현체 Bold"/>
              </a:rPr>
              <a:t>Tuesday</a:t>
            </a:r>
          </a:p>
        </p:txBody>
      </p:sp>
      <p:sp>
        <p:nvSpPr>
          <p:cNvPr id="47" name="TextBox 47">
            <a:extLst>
              <a:ext uri="{FF2B5EF4-FFF2-40B4-BE49-F238E27FC236}">
                <a16:creationId xmlns:a16="http://schemas.microsoft.com/office/drawing/2014/main" id="{5C8502BC-3F40-B4C7-5270-5A9BBE52DAE0}"/>
              </a:ext>
            </a:extLst>
          </p:cNvPr>
          <p:cNvSpPr txBox="1"/>
          <p:nvPr/>
        </p:nvSpPr>
        <p:spPr>
          <a:xfrm>
            <a:off x="7627032" y="7495575"/>
            <a:ext cx="2732096" cy="326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56"/>
              </a:lnSpc>
            </a:pPr>
            <a:r>
              <a:rPr lang="en-US" sz="3600" b="1" dirty="0">
                <a:solidFill>
                  <a:schemeClr val="accent2"/>
                </a:solidFill>
                <a:latin typeface="어비 세현체 Bold"/>
                <a:ea typeface="어비 세현체 Bold"/>
                <a:cs typeface="어비 세현체 Bold"/>
                <a:sym typeface="어비 세현체 Bold"/>
              </a:rPr>
              <a:t>Wednesday</a:t>
            </a:r>
            <a:r>
              <a:rPr lang="en-US" sz="2800" b="1" dirty="0">
                <a:solidFill>
                  <a:srgbClr val="4B4A4A"/>
                </a:solidFill>
                <a:latin typeface="어비 세현체 Bold"/>
                <a:ea typeface="어비 세현체 Bold"/>
                <a:cs typeface="어비 세현체 Bold"/>
                <a:sym typeface="어비 세현체 Bold"/>
              </a:rPr>
              <a:t> </a:t>
            </a: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1DFC4AD5-6828-1D7C-2213-2E61AD7C8C56}"/>
              </a:ext>
            </a:extLst>
          </p:cNvPr>
          <p:cNvSpPr txBox="1"/>
          <p:nvPr/>
        </p:nvSpPr>
        <p:spPr>
          <a:xfrm>
            <a:off x="12047034" y="6256608"/>
            <a:ext cx="2105774" cy="314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56"/>
              </a:lnSpc>
            </a:pPr>
            <a:r>
              <a:rPr lang="en-US" sz="3200" b="1" dirty="0">
                <a:solidFill>
                  <a:schemeClr val="tx2"/>
                </a:solidFill>
                <a:latin typeface="어비 세현체 Bold"/>
                <a:ea typeface="어비 세현체 Bold"/>
                <a:cs typeface="어비 세현체 Bold"/>
                <a:sym typeface="어비 세현체 Bold"/>
              </a:rPr>
              <a:t>Thursday</a:t>
            </a:r>
          </a:p>
        </p:txBody>
      </p:sp>
      <p:sp>
        <p:nvSpPr>
          <p:cNvPr id="49" name="TextBox 28">
            <a:extLst>
              <a:ext uri="{FF2B5EF4-FFF2-40B4-BE49-F238E27FC236}">
                <a16:creationId xmlns:a16="http://schemas.microsoft.com/office/drawing/2014/main" id="{DE1B69A7-544D-55B7-0D97-B17E6147D465}"/>
              </a:ext>
            </a:extLst>
          </p:cNvPr>
          <p:cNvSpPr txBox="1"/>
          <p:nvPr/>
        </p:nvSpPr>
        <p:spPr>
          <a:xfrm>
            <a:off x="13040814" y="3048051"/>
            <a:ext cx="1513386" cy="326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56"/>
              </a:lnSpc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어비 세현체 Bold"/>
                <a:ea typeface="어비 세현체 Bold"/>
                <a:cs typeface="어비 세현체 Bold"/>
                <a:sym typeface="어비 세현체 Bold"/>
              </a:rPr>
              <a:t>Friday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89317">
            <a:off x="14467977" y="729695"/>
            <a:ext cx="3477307" cy="2312182"/>
          </a:xfrm>
          <a:custGeom>
            <a:avLst/>
            <a:gdLst/>
            <a:ahLst/>
            <a:cxnLst/>
            <a:rect l="l" t="t" r="r" b="b"/>
            <a:pathLst>
              <a:path w="3477307" h="2312182">
                <a:moveTo>
                  <a:pt x="0" y="0"/>
                </a:moveTo>
                <a:lnTo>
                  <a:pt x="3477307" y="0"/>
                </a:lnTo>
                <a:lnTo>
                  <a:pt x="3477307" y="2312182"/>
                </a:lnTo>
                <a:lnTo>
                  <a:pt x="0" y="231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28"/>
            </a:stretch>
          </a:blipFill>
        </p:spPr>
      </p:sp>
      <p:sp>
        <p:nvSpPr>
          <p:cNvPr id="3" name="Freeform 3"/>
          <p:cNvSpPr/>
          <p:nvPr/>
        </p:nvSpPr>
        <p:spPr>
          <a:xfrm rot="10717595">
            <a:off x="14162090" y="6875604"/>
            <a:ext cx="4089083" cy="3121991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7504" y="0"/>
            <a:ext cx="3180640" cy="3017632"/>
          </a:xfrm>
          <a:custGeom>
            <a:avLst/>
            <a:gdLst/>
            <a:ahLst/>
            <a:cxnLst/>
            <a:rect l="l" t="t" r="r" b="b"/>
            <a:pathLst>
              <a:path w="3180640" h="3017632">
                <a:moveTo>
                  <a:pt x="0" y="0"/>
                </a:moveTo>
                <a:lnTo>
                  <a:pt x="3180640" y="0"/>
                </a:lnTo>
                <a:lnTo>
                  <a:pt x="3180640" y="3017632"/>
                </a:lnTo>
                <a:lnTo>
                  <a:pt x="0" y="30176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46984" y="7102853"/>
            <a:ext cx="6644658" cy="3064849"/>
          </a:xfrm>
          <a:custGeom>
            <a:avLst/>
            <a:gdLst/>
            <a:ahLst/>
            <a:cxnLst/>
            <a:rect l="l" t="t" r="r" b="b"/>
            <a:pathLst>
              <a:path w="6644658" h="3064849">
                <a:moveTo>
                  <a:pt x="0" y="0"/>
                </a:moveTo>
                <a:lnTo>
                  <a:pt x="6644658" y="0"/>
                </a:lnTo>
                <a:lnTo>
                  <a:pt x="6644658" y="3064848"/>
                </a:lnTo>
                <a:lnTo>
                  <a:pt x="0" y="3064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6" name="Freeform 6"/>
          <p:cNvSpPr/>
          <p:nvPr/>
        </p:nvSpPr>
        <p:spPr>
          <a:xfrm>
            <a:off x="287683" y="7429500"/>
            <a:ext cx="2684117" cy="2506276"/>
          </a:xfrm>
          <a:custGeom>
            <a:avLst/>
            <a:gdLst/>
            <a:ahLst/>
            <a:cxnLst/>
            <a:rect l="l" t="t" r="r" b="b"/>
            <a:pathLst>
              <a:path w="3920282" h="4114800">
                <a:moveTo>
                  <a:pt x="0" y="0"/>
                </a:moveTo>
                <a:lnTo>
                  <a:pt x="3920282" y="0"/>
                </a:lnTo>
                <a:lnTo>
                  <a:pt x="3920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5500" y="8825142"/>
            <a:ext cx="1028700" cy="1221009"/>
          </a:xfrm>
          <a:custGeom>
            <a:avLst/>
            <a:gdLst/>
            <a:ahLst/>
            <a:cxnLst/>
            <a:rect l="l" t="t" r="r" b="b"/>
            <a:pathLst>
              <a:path w="1028700" h="1221009">
                <a:moveTo>
                  <a:pt x="0" y="0"/>
                </a:moveTo>
                <a:lnTo>
                  <a:pt x="1028700" y="0"/>
                </a:lnTo>
                <a:lnTo>
                  <a:pt x="1028700" y="1221009"/>
                </a:lnTo>
                <a:lnTo>
                  <a:pt x="0" y="12210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D65B59-3DB9-18FE-4831-902997902C5A}"/>
              </a:ext>
            </a:extLst>
          </p:cNvPr>
          <p:cNvGrpSpPr/>
          <p:nvPr/>
        </p:nvGrpSpPr>
        <p:grpSpPr>
          <a:xfrm>
            <a:off x="4442122" y="24830"/>
            <a:ext cx="9830353" cy="2779037"/>
            <a:chOff x="-258745" y="-208882"/>
            <a:chExt cx="3330129" cy="110617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AF578F1-913F-1191-A00B-F71627E7BBAC}"/>
                </a:ext>
              </a:extLst>
            </p:cNvPr>
            <p:cNvSpPr/>
            <p:nvPr/>
          </p:nvSpPr>
          <p:spPr>
            <a:xfrm>
              <a:off x="-258745" y="-208882"/>
              <a:ext cx="3330129" cy="1106170"/>
            </a:xfrm>
            <a:custGeom>
              <a:avLst/>
              <a:gdLst/>
              <a:ahLst/>
              <a:cxnLst/>
              <a:rect l="l" t="t" r="r" b="b"/>
              <a:pathLst>
                <a:path w="3330129" h="1106170">
                  <a:moveTo>
                    <a:pt x="2776408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2776408" y="0"/>
                  </a:lnTo>
                  <a:cubicBezTo>
                    <a:pt x="3082478" y="0"/>
                    <a:pt x="3330129" y="247650"/>
                    <a:pt x="3330129" y="553720"/>
                  </a:cubicBezTo>
                  <a:cubicBezTo>
                    <a:pt x="3328858" y="858520"/>
                    <a:pt x="3081208" y="1106170"/>
                    <a:pt x="2776408" y="110617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65FF68D0-B60E-D80A-1B43-CCBAFA0B4E55}"/>
              </a:ext>
            </a:extLst>
          </p:cNvPr>
          <p:cNvSpPr txBox="1"/>
          <p:nvPr/>
        </p:nvSpPr>
        <p:spPr>
          <a:xfrm>
            <a:off x="3963810" y="934324"/>
            <a:ext cx="997453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bé</a:t>
            </a:r>
            <a:endParaRPr lang="en-US" sz="3600" b="1" dirty="0">
              <a:solidFill>
                <a:srgbClr val="00B050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14/04 </a:t>
            </a:r>
            <a:r>
              <a:rPr lang="en-US" sz="3600" b="1" dirty="0" err="1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B05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18/4/2025)</a:t>
            </a:r>
          </a:p>
          <a:p>
            <a:pPr algn="ctr"/>
            <a:r>
              <a:rPr lang="en-US" sz="36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Độ</a:t>
            </a:r>
            <a:r>
              <a:rPr lang="en-US" sz="3600" b="1" spc="237" dirty="0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tuổi</a:t>
            </a:r>
            <a:r>
              <a:rPr lang="en-US" sz="3600" b="1" spc="237" dirty="0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3 </a:t>
            </a:r>
            <a:r>
              <a:rPr lang="en-US" sz="3600" b="1" spc="237" dirty="0" err="1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tuổi</a:t>
            </a:r>
            <a:endParaRPr lang="en-US" sz="3600" b="1" spc="237" dirty="0">
              <a:solidFill>
                <a:srgbClr val="00B050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2FE64068-6416-24CE-C356-39DDDB400A53}"/>
              </a:ext>
            </a:extLst>
          </p:cNvPr>
          <p:cNvSpPr txBox="1"/>
          <p:nvPr/>
        </p:nvSpPr>
        <p:spPr>
          <a:xfrm>
            <a:off x="4779879" y="24830"/>
            <a:ext cx="9158469" cy="929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8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Chủ</a:t>
            </a:r>
            <a:r>
              <a:rPr lang="en-US" sz="4800" b="1" spc="237" dirty="0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800" b="1" spc="237" dirty="0" err="1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đề</a:t>
            </a:r>
            <a:r>
              <a:rPr lang="en-US" sz="4800" b="1" spc="237" dirty="0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: </a:t>
            </a:r>
            <a:r>
              <a:rPr lang="en-US" sz="4800" b="1" spc="237" dirty="0" err="1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Hiện</a:t>
            </a:r>
            <a:r>
              <a:rPr lang="en-US" sz="4800" b="1" spc="237" dirty="0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800" b="1" spc="237" dirty="0" err="1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tượng</a:t>
            </a:r>
            <a:r>
              <a:rPr lang="en-US" sz="4800" b="1" spc="237" dirty="0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800" b="1" spc="237" dirty="0" err="1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tự</a:t>
            </a:r>
            <a:r>
              <a:rPr lang="en-US" sz="4800" b="1" spc="237" dirty="0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800" b="1" spc="237" dirty="0" err="1">
                <a:solidFill>
                  <a:srgbClr val="00B05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nhiên</a:t>
            </a:r>
            <a:endParaRPr lang="en-US" sz="4800" b="1" spc="237" dirty="0">
              <a:solidFill>
                <a:srgbClr val="00B050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5470B2B6-05A3-8B25-DB58-B341E1509AC5}"/>
              </a:ext>
            </a:extLst>
          </p:cNvPr>
          <p:cNvGrpSpPr/>
          <p:nvPr/>
        </p:nvGrpSpPr>
        <p:grpSpPr>
          <a:xfrm>
            <a:off x="1009560" y="3852676"/>
            <a:ext cx="2772296" cy="2587852"/>
            <a:chOff x="0" y="0"/>
            <a:chExt cx="812800" cy="8128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327B6FEB-32E0-6FF0-29F4-26C2D3477FB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6301" y="0"/>
                  </a:moveTo>
                  <a:lnTo>
                    <a:pt x="686499" y="0"/>
                  </a:lnTo>
                  <a:cubicBezTo>
                    <a:pt x="719996" y="0"/>
                    <a:pt x="752121" y="13307"/>
                    <a:pt x="775807" y="36993"/>
                  </a:cubicBezTo>
                  <a:cubicBezTo>
                    <a:pt x="799493" y="60679"/>
                    <a:pt x="812800" y="92804"/>
                    <a:pt x="812800" y="126301"/>
                  </a:cubicBezTo>
                  <a:lnTo>
                    <a:pt x="812800" y="686499"/>
                  </a:lnTo>
                  <a:cubicBezTo>
                    <a:pt x="812800" y="719996"/>
                    <a:pt x="799493" y="752121"/>
                    <a:pt x="775807" y="775807"/>
                  </a:cubicBezTo>
                  <a:cubicBezTo>
                    <a:pt x="752121" y="799493"/>
                    <a:pt x="719996" y="812800"/>
                    <a:pt x="686499" y="812800"/>
                  </a:cubicBezTo>
                  <a:lnTo>
                    <a:pt x="126301" y="812800"/>
                  </a:lnTo>
                  <a:cubicBezTo>
                    <a:pt x="92804" y="812800"/>
                    <a:pt x="60679" y="799493"/>
                    <a:pt x="36993" y="775807"/>
                  </a:cubicBezTo>
                  <a:cubicBezTo>
                    <a:pt x="13307" y="752121"/>
                    <a:pt x="0" y="719996"/>
                    <a:pt x="0" y="686499"/>
                  </a:cubicBezTo>
                  <a:lnTo>
                    <a:pt x="0" y="126301"/>
                  </a:lnTo>
                  <a:cubicBezTo>
                    <a:pt x="0" y="92804"/>
                    <a:pt x="13307" y="60679"/>
                    <a:pt x="36993" y="36993"/>
                  </a:cubicBezTo>
                  <a:cubicBezTo>
                    <a:pt x="60679" y="13307"/>
                    <a:pt x="92804" y="0"/>
                    <a:pt x="12630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941E9339-2A6D-7A97-11E6-33C196C534D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5" name="Group 2">
            <a:extLst>
              <a:ext uri="{FF2B5EF4-FFF2-40B4-BE49-F238E27FC236}">
                <a16:creationId xmlns:a16="http://schemas.microsoft.com/office/drawing/2014/main" id="{C7AA9A6D-26DE-A991-276B-BE5B9B251419}"/>
              </a:ext>
            </a:extLst>
          </p:cNvPr>
          <p:cNvGrpSpPr/>
          <p:nvPr/>
        </p:nvGrpSpPr>
        <p:grpSpPr>
          <a:xfrm>
            <a:off x="4532413" y="3910107"/>
            <a:ext cx="2772296" cy="2587852"/>
            <a:chOff x="0" y="0"/>
            <a:chExt cx="812800" cy="8128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AD5C420-6705-3B86-8E77-800E4532877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6301" y="0"/>
                  </a:moveTo>
                  <a:lnTo>
                    <a:pt x="686499" y="0"/>
                  </a:lnTo>
                  <a:cubicBezTo>
                    <a:pt x="719996" y="0"/>
                    <a:pt x="752121" y="13307"/>
                    <a:pt x="775807" y="36993"/>
                  </a:cubicBezTo>
                  <a:cubicBezTo>
                    <a:pt x="799493" y="60679"/>
                    <a:pt x="812800" y="92804"/>
                    <a:pt x="812800" y="126301"/>
                  </a:cubicBezTo>
                  <a:lnTo>
                    <a:pt x="812800" y="686499"/>
                  </a:lnTo>
                  <a:cubicBezTo>
                    <a:pt x="812800" y="719996"/>
                    <a:pt x="799493" y="752121"/>
                    <a:pt x="775807" y="775807"/>
                  </a:cubicBezTo>
                  <a:cubicBezTo>
                    <a:pt x="752121" y="799493"/>
                    <a:pt x="719996" y="812800"/>
                    <a:pt x="686499" y="812800"/>
                  </a:cubicBezTo>
                  <a:lnTo>
                    <a:pt x="126301" y="812800"/>
                  </a:lnTo>
                  <a:cubicBezTo>
                    <a:pt x="92804" y="812800"/>
                    <a:pt x="60679" y="799493"/>
                    <a:pt x="36993" y="775807"/>
                  </a:cubicBezTo>
                  <a:cubicBezTo>
                    <a:pt x="13307" y="752121"/>
                    <a:pt x="0" y="719996"/>
                    <a:pt x="0" y="686499"/>
                  </a:cubicBezTo>
                  <a:lnTo>
                    <a:pt x="0" y="126301"/>
                  </a:lnTo>
                  <a:cubicBezTo>
                    <a:pt x="0" y="92804"/>
                    <a:pt x="13307" y="60679"/>
                    <a:pt x="36993" y="36993"/>
                  </a:cubicBezTo>
                  <a:cubicBezTo>
                    <a:pt x="60679" y="13307"/>
                    <a:pt x="92804" y="0"/>
                    <a:pt x="12630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89949FE7-BAE1-3FE8-6156-F9D7BACBFC6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0" name="TextBox 4">
            <a:extLst>
              <a:ext uri="{FF2B5EF4-FFF2-40B4-BE49-F238E27FC236}">
                <a16:creationId xmlns:a16="http://schemas.microsoft.com/office/drawing/2014/main" id="{45E262E8-67E7-9B4F-3C65-3C569B2BE520}"/>
              </a:ext>
            </a:extLst>
          </p:cNvPr>
          <p:cNvSpPr txBox="1"/>
          <p:nvPr/>
        </p:nvSpPr>
        <p:spPr>
          <a:xfrm>
            <a:off x="7998978" y="3845639"/>
            <a:ext cx="2772296" cy="26788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endParaRPr dirty="0"/>
          </a:p>
        </p:txBody>
      </p:sp>
      <p:grpSp>
        <p:nvGrpSpPr>
          <p:cNvPr id="21" name="Group 2">
            <a:extLst>
              <a:ext uri="{FF2B5EF4-FFF2-40B4-BE49-F238E27FC236}">
                <a16:creationId xmlns:a16="http://schemas.microsoft.com/office/drawing/2014/main" id="{7B49A63F-2DF4-4BB3-45F4-263E4D87FEA0}"/>
              </a:ext>
            </a:extLst>
          </p:cNvPr>
          <p:cNvGrpSpPr/>
          <p:nvPr/>
        </p:nvGrpSpPr>
        <p:grpSpPr>
          <a:xfrm>
            <a:off x="14932108" y="3898827"/>
            <a:ext cx="2772296" cy="2587852"/>
            <a:chOff x="0" y="0"/>
            <a:chExt cx="812800" cy="8128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52057368-8471-9DC2-F1B3-CF01E3D5E5B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6301" y="0"/>
                  </a:moveTo>
                  <a:lnTo>
                    <a:pt x="686499" y="0"/>
                  </a:lnTo>
                  <a:cubicBezTo>
                    <a:pt x="719996" y="0"/>
                    <a:pt x="752121" y="13307"/>
                    <a:pt x="775807" y="36993"/>
                  </a:cubicBezTo>
                  <a:cubicBezTo>
                    <a:pt x="799493" y="60679"/>
                    <a:pt x="812800" y="92804"/>
                    <a:pt x="812800" y="126301"/>
                  </a:cubicBezTo>
                  <a:lnTo>
                    <a:pt x="812800" y="686499"/>
                  </a:lnTo>
                  <a:cubicBezTo>
                    <a:pt x="812800" y="719996"/>
                    <a:pt x="799493" y="752121"/>
                    <a:pt x="775807" y="775807"/>
                  </a:cubicBezTo>
                  <a:cubicBezTo>
                    <a:pt x="752121" y="799493"/>
                    <a:pt x="719996" y="812800"/>
                    <a:pt x="686499" y="812800"/>
                  </a:cubicBezTo>
                  <a:lnTo>
                    <a:pt x="126301" y="812800"/>
                  </a:lnTo>
                  <a:cubicBezTo>
                    <a:pt x="92804" y="812800"/>
                    <a:pt x="60679" y="799493"/>
                    <a:pt x="36993" y="775807"/>
                  </a:cubicBezTo>
                  <a:cubicBezTo>
                    <a:pt x="13307" y="752121"/>
                    <a:pt x="0" y="719996"/>
                    <a:pt x="0" y="686499"/>
                  </a:cubicBezTo>
                  <a:lnTo>
                    <a:pt x="0" y="126301"/>
                  </a:lnTo>
                  <a:cubicBezTo>
                    <a:pt x="0" y="92804"/>
                    <a:pt x="13307" y="60679"/>
                    <a:pt x="36993" y="36993"/>
                  </a:cubicBezTo>
                  <a:cubicBezTo>
                    <a:pt x="60679" y="13307"/>
                    <a:pt x="92804" y="0"/>
                    <a:pt x="12630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B3020640-AE26-EA46-2721-509A2B262B15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4" name="Group 2">
            <a:extLst>
              <a:ext uri="{FF2B5EF4-FFF2-40B4-BE49-F238E27FC236}">
                <a16:creationId xmlns:a16="http://schemas.microsoft.com/office/drawing/2014/main" id="{370353E2-9E7A-4D44-41C2-401691858F85}"/>
              </a:ext>
            </a:extLst>
          </p:cNvPr>
          <p:cNvGrpSpPr/>
          <p:nvPr/>
        </p:nvGrpSpPr>
        <p:grpSpPr>
          <a:xfrm>
            <a:off x="11578120" y="3898827"/>
            <a:ext cx="2772296" cy="2587852"/>
            <a:chOff x="0" y="0"/>
            <a:chExt cx="812800" cy="8128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AF7C05F4-E6DB-ED11-8858-BB0442D69D6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6301" y="0"/>
                  </a:moveTo>
                  <a:lnTo>
                    <a:pt x="686499" y="0"/>
                  </a:lnTo>
                  <a:cubicBezTo>
                    <a:pt x="719996" y="0"/>
                    <a:pt x="752121" y="13307"/>
                    <a:pt x="775807" y="36993"/>
                  </a:cubicBezTo>
                  <a:cubicBezTo>
                    <a:pt x="799493" y="60679"/>
                    <a:pt x="812800" y="92804"/>
                    <a:pt x="812800" y="126301"/>
                  </a:cubicBezTo>
                  <a:lnTo>
                    <a:pt x="812800" y="686499"/>
                  </a:lnTo>
                  <a:cubicBezTo>
                    <a:pt x="812800" y="719996"/>
                    <a:pt x="799493" y="752121"/>
                    <a:pt x="775807" y="775807"/>
                  </a:cubicBezTo>
                  <a:cubicBezTo>
                    <a:pt x="752121" y="799493"/>
                    <a:pt x="719996" y="812800"/>
                    <a:pt x="686499" y="812800"/>
                  </a:cubicBezTo>
                  <a:lnTo>
                    <a:pt x="126301" y="812800"/>
                  </a:lnTo>
                  <a:cubicBezTo>
                    <a:pt x="92804" y="812800"/>
                    <a:pt x="60679" y="799493"/>
                    <a:pt x="36993" y="775807"/>
                  </a:cubicBezTo>
                  <a:cubicBezTo>
                    <a:pt x="13307" y="752121"/>
                    <a:pt x="0" y="719996"/>
                    <a:pt x="0" y="686499"/>
                  </a:cubicBezTo>
                  <a:lnTo>
                    <a:pt x="0" y="126301"/>
                  </a:lnTo>
                  <a:cubicBezTo>
                    <a:pt x="0" y="92804"/>
                    <a:pt x="13307" y="60679"/>
                    <a:pt x="36993" y="36993"/>
                  </a:cubicBezTo>
                  <a:cubicBezTo>
                    <a:pt x="60679" y="13307"/>
                    <a:pt x="92804" y="0"/>
                    <a:pt x="126301" y="0"/>
                  </a:cubicBezTo>
                  <a:close/>
                </a:path>
              </a:pathLst>
            </a:custGeom>
            <a:grpFill/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9C248D28-065A-7710-ADB7-C6D941418B61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33" name="TextBox 14">
            <a:extLst>
              <a:ext uri="{FF2B5EF4-FFF2-40B4-BE49-F238E27FC236}">
                <a16:creationId xmlns:a16="http://schemas.microsoft.com/office/drawing/2014/main" id="{2F4EF4B6-2AB8-E56B-1622-C0EAD5A42A94}"/>
              </a:ext>
            </a:extLst>
          </p:cNvPr>
          <p:cNvSpPr txBox="1"/>
          <p:nvPr/>
        </p:nvSpPr>
        <p:spPr>
          <a:xfrm>
            <a:off x="1347794" y="3953019"/>
            <a:ext cx="220840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PTTC</a:t>
            </a:r>
          </a:p>
          <a:p>
            <a:pPr algn="ctr"/>
            <a:r>
              <a:rPr lang="en-US" sz="36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Cắt</a:t>
            </a:r>
            <a:r>
              <a:rPr lang="en-US" sz="36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đoạn</a:t>
            </a:r>
            <a:r>
              <a:rPr lang="en-US" sz="36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thẳng</a:t>
            </a:r>
            <a:r>
              <a:rPr lang="en-US" sz="36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dài</a:t>
            </a:r>
            <a:r>
              <a:rPr lang="en-US" sz="36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10cm</a:t>
            </a:r>
            <a:endParaRPr lang="en-US" sz="3600" b="1" spc="237" dirty="0">
              <a:solidFill>
                <a:schemeClr val="accent1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6DD099D1-FC59-27E7-0F46-A51B284AE6BB}"/>
              </a:ext>
            </a:extLst>
          </p:cNvPr>
          <p:cNvSpPr txBox="1"/>
          <p:nvPr/>
        </p:nvSpPr>
        <p:spPr>
          <a:xfrm>
            <a:off x="4532413" y="3954022"/>
            <a:ext cx="277229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PTNT</a:t>
            </a:r>
          </a:p>
          <a:p>
            <a:pPr algn="ctr"/>
            <a:r>
              <a:rPr lang="en-US" sz="40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Khám</a:t>
            </a:r>
            <a:r>
              <a:rPr lang="en-US" sz="40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0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phá</a:t>
            </a:r>
            <a:r>
              <a:rPr lang="en-US" sz="40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0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cái</a:t>
            </a:r>
            <a:r>
              <a:rPr lang="en-US" sz="40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ô</a:t>
            </a:r>
            <a:endParaRPr lang="en-US" sz="4000" b="1" spc="237" dirty="0">
              <a:solidFill>
                <a:schemeClr val="accent1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CC30A613-E9F5-E8B7-6746-1FBCE4D4A5A6}"/>
              </a:ext>
            </a:extLst>
          </p:cNvPr>
          <p:cNvSpPr txBox="1"/>
          <p:nvPr/>
        </p:nvSpPr>
        <p:spPr>
          <a:xfrm>
            <a:off x="7998978" y="3898827"/>
            <a:ext cx="277229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PTTM</a:t>
            </a:r>
          </a:p>
          <a:p>
            <a:pPr algn="ctr"/>
            <a:r>
              <a:rPr lang="en-US" sz="40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Trang </a:t>
            </a:r>
            <a:r>
              <a:rPr lang="en-US" sz="40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trí</a:t>
            </a:r>
            <a:r>
              <a:rPr lang="en-US" sz="40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0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cái</a:t>
            </a:r>
            <a:r>
              <a:rPr lang="en-US" sz="40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ô</a:t>
            </a:r>
          </a:p>
        </p:txBody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1C3F8A62-D21F-FFCC-50A4-0E3CCC700F60}"/>
              </a:ext>
            </a:extLst>
          </p:cNvPr>
          <p:cNvSpPr txBox="1"/>
          <p:nvPr/>
        </p:nvSpPr>
        <p:spPr>
          <a:xfrm>
            <a:off x="11500179" y="3973099"/>
            <a:ext cx="277229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PTNN</a:t>
            </a:r>
          </a:p>
          <a:p>
            <a:pPr algn="ctr"/>
            <a:r>
              <a:rPr lang="en-US" sz="40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Thơ</a:t>
            </a:r>
            <a:r>
              <a:rPr lang="en-US" sz="40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:</a:t>
            </a:r>
          </a:p>
          <a:p>
            <a:pPr algn="ctr"/>
            <a:r>
              <a:rPr lang="en-US" sz="40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Đi</a:t>
            </a:r>
            <a:r>
              <a:rPr lang="en-US" sz="40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0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nắng</a:t>
            </a:r>
            <a:endParaRPr lang="en-US" sz="4000" b="1" spc="237" dirty="0">
              <a:solidFill>
                <a:schemeClr val="accent1"/>
              </a:solidFill>
              <a:latin typeface="Times New Roman" panose="02020603050405020304" pitchFamily="18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37" name="TextBox 14">
            <a:extLst>
              <a:ext uri="{FF2B5EF4-FFF2-40B4-BE49-F238E27FC236}">
                <a16:creationId xmlns:a16="http://schemas.microsoft.com/office/drawing/2014/main" id="{55FB4260-CE27-4AE4-4855-AB15B37B1136}"/>
              </a:ext>
            </a:extLst>
          </p:cNvPr>
          <p:cNvSpPr txBox="1"/>
          <p:nvPr/>
        </p:nvSpPr>
        <p:spPr>
          <a:xfrm>
            <a:off x="15099055" y="4035504"/>
            <a:ext cx="243840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PTTM</a:t>
            </a:r>
          </a:p>
          <a:p>
            <a:pPr algn="ctr"/>
            <a:r>
              <a:rPr lang="en-US" sz="36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VĐ: </a:t>
            </a:r>
            <a:r>
              <a:rPr lang="en-US" sz="36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Mùa</a:t>
            </a:r>
            <a:r>
              <a:rPr lang="en-US" sz="36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hè</a:t>
            </a:r>
            <a:r>
              <a:rPr lang="en-US" sz="3600" b="1" spc="237" dirty="0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accent1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đến</a:t>
            </a:r>
            <a:endParaRPr lang="en-US" sz="3600" b="1" spc="237" dirty="0">
              <a:solidFill>
                <a:schemeClr val="accent1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38" name="TextBox 25">
            <a:extLst>
              <a:ext uri="{FF2B5EF4-FFF2-40B4-BE49-F238E27FC236}">
                <a16:creationId xmlns:a16="http://schemas.microsoft.com/office/drawing/2014/main" id="{B9870D54-24C1-6E3E-175F-47B7DE02CB5E}"/>
              </a:ext>
            </a:extLst>
          </p:cNvPr>
          <p:cNvSpPr txBox="1"/>
          <p:nvPr/>
        </p:nvSpPr>
        <p:spPr>
          <a:xfrm>
            <a:off x="4893687" y="3468903"/>
            <a:ext cx="2091313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23" dirty="0">
                <a:solidFill>
                  <a:schemeClr val="accent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Tuesday</a:t>
            </a:r>
          </a:p>
        </p:txBody>
      </p:sp>
      <p:sp>
        <p:nvSpPr>
          <p:cNvPr id="39" name="TextBox 24">
            <a:extLst>
              <a:ext uri="{FF2B5EF4-FFF2-40B4-BE49-F238E27FC236}">
                <a16:creationId xmlns:a16="http://schemas.microsoft.com/office/drawing/2014/main" id="{C9C3D055-88EC-7E68-E545-31000111A724}"/>
              </a:ext>
            </a:extLst>
          </p:cNvPr>
          <p:cNvSpPr txBox="1"/>
          <p:nvPr/>
        </p:nvSpPr>
        <p:spPr>
          <a:xfrm>
            <a:off x="1665257" y="3413022"/>
            <a:ext cx="1460902" cy="394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00" dirty="0">
                <a:solidFill>
                  <a:schemeClr val="accent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Monday</a:t>
            </a: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id="{166E4358-D5F2-6247-98B9-22E6E6C62EA8}"/>
              </a:ext>
            </a:extLst>
          </p:cNvPr>
          <p:cNvSpPr txBox="1"/>
          <p:nvPr/>
        </p:nvSpPr>
        <p:spPr>
          <a:xfrm>
            <a:off x="8514048" y="3476971"/>
            <a:ext cx="2091313" cy="394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23" dirty="0">
                <a:solidFill>
                  <a:schemeClr val="accent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Wednesday</a:t>
            </a:r>
          </a:p>
        </p:txBody>
      </p:sp>
      <p:sp>
        <p:nvSpPr>
          <p:cNvPr id="41" name="TextBox 26">
            <a:extLst>
              <a:ext uri="{FF2B5EF4-FFF2-40B4-BE49-F238E27FC236}">
                <a16:creationId xmlns:a16="http://schemas.microsoft.com/office/drawing/2014/main" id="{8AB2403A-6083-324E-35AC-13E3B9368895}"/>
              </a:ext>
            </a:extLst>
          </p:cNvPr>
          <p:cNvSpPr txBox="1"/>
          <p:nvPr/>
        </p:nvSpPr>
        <p:spPr>
          <a:xfrm>
            <a:off x="12189097" y="3381610"/>
            <a:ext cx="1757391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23" dirty="0">
                <a:solidFill>
                  <a:schemeClr val="accent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Thursday</a:t>
            </a: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4A302059-8899-0146-22C4-6D2AA02723D9}"/>
              </a:ext>
            </a:extLst>
          </p:cNvPr>
          <p:cNvSpPr txBox="1"/>
          <p:nvPr/>
        </p:nvSpPr>
        <p:spPr>
          <a:xfrm>
            <a:off x="15632281" y="3424302"/>
            <a:ext cx="1371948" cy="39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23" dirty="0">
                <a:solidFill>
                  <a:schemeClr val="accent2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Friday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01115" y="7482513"/>
            <a:ext cx="3715469" cy="2898065"/>
          </a:xfrm>
          <a:custGeom>
            <a:avLst/>
            <a:gdLst/>
            <a:ahLst/>
            <a:cxnLst/>
            <a:rect l="l" t="t" r="r" b="b"/>
            <a:pathLst>
              <a:path w="3715469" h="2898065">
                <a:moveTo>
                  <a:pt x="0" y="0"/>
                </a:moveTo>
                <a:lnTo>
                  <a:pt x="3715469" y="0"/>
                </a:lnTo>
                <a:lnTo>
                  <a:pt x="3715469" y="2898065"/>
                </a:lnTo>
                <a:lnTo>
                  <a:pt x="0" y="28980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95155" y="7869169"/>
            <a:ext cx="5358075" cy="2417831"/>
          </a:xfrm>
          <a:custGeom>
            <a:avLst/>
            <a:gdLst/>
            <a:ahLst/>
            <a:cxnLst/>
            <a:rect l="l" t="t" r="r" b="b"/>
            <a:pathLst>
              <a:path w="5358075" h="2417831">
                <a:moveTo>
                  <a:pt x="0" y="0"/>
                </a:moveTo>
                <a:lnTo>
                  <a:pt x="5358075" y="0"/>
                </a:lnTo>
                <a:lnTo>
                  <a:pt x="5358075" y="2417831"/>
                </a:lnTo>
                <a:lnTo>
                  <a:pt x="0" y="24178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1068" y="5143500"/>
            <a:ext cx="3148641" cy="2507956"/>
          </a:xfrm>
          <a:custGeom>
            <a:avLst/>
            <a:gdLst/>
            <a:ahLst/>
            <a:cxnLst/>
            <a:rect l="l" t="t" r="r" b="b"/>
            <a:pathLst>
              <a:path w="3148641" h="2507956">
                <a:moveTo>
                  <a:pt x="0" y="0"/>
                </a:moveTo>
                <a:lnTo>
                  <a:pt x="3148640" y="0"/>
                </a:lnTo>
                <a:lnTo>
                  <a:pt x="3148640" y="2507956"/>
                </a:lnTo>
                <a:lnTo>
                  <a:pt x="0" y="2507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</a:blip>
            <a:stretch>
              <a:fillRect l="-5218" r="-521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996228"/>
            <a:ext cx="2133508" cy="1290772"/>
          </a:xfrm>
          <a:custGeom>
            <a:avLst/>
            <a:gdLst/>
            <a:ahLst/>
            <a:cxnLst/>
            <a:rect l="l" t="t" r="r" b="b"/>
            <a:pathLst>
              <a:path w="2133508" h="1290772">
                <a:moveTo>
                  <a:pt x="0" y="0"/>
                </a:moveTo>
                <a:lnTo>
                  <a:pt x="2133508" y="0"/>
                </a:lnTo>
                <a:lnTo>
                  <a:pt x="2133508" y="1290772"/>
                </a:lnTo>
                <a:lnTo>
                  <a:pt x="0" y="1290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4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77739" y="171676"/>
            <a:ext cx="3750408" cy="2062725"/>
          </a:xfrm>
          <a:custGeom>
            <a:avLst/>
            <a:gdLst/>
            <a:ahLst/>
            <a:cxnLst/>
            <a:rect l="l" t="t" r="r" b="b"/>
            <a:pathLst>
              <a:path w="3750408" h="2062725">
                <a:moveTo>
                  <a:pt x="0" y="0"/>
                </a:moveTo>
                <a:lnTo>
                  <a:pt x="3750408" y="0"/>
                </a:lnTo>
                <a:lnTo>
                  <a:pt x="3750408" y="2062725"/>
                </a:lnTo>
                <a:lnTo>
                  <a:pt x="0" y="20627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24493">
            <a:off x="609649" y="4331"/>
            <a:ext cx="2526920" cy="2397416"/>
          </a:xfrm>
          <a:custGeom>
            <a:avLst/>
            <a:gdLst/>
            <a:ahLst/>
            <a:cxnLst/>
            <a:rect l="l" t="t" r="r" b="b"/>
            <a:pathLst>
              <a:path w="2526920" h="2397416">
                <a:moveTo>
                  <a:pt x="0" y="0"/>
                </a:moveTo>
                <a:lnTo>
                  <a:pt x="2526920" y="0"/>
                </a:lnTo>
                <a:lnTo>
                  <a:pt x="2526920" y="2397415"/>
                </a:lnTo>
                <a:lnTo>
                  <a:pt x="0" y="23974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819951" y="472711"/>
            <a:ext cx="3750408" cy="2062725"/>
          </a:xfrm>
          <a:custGeom>
            <a:avLst/>
            <a:gdLst/>
            <a:ahLst/>
            <a:cxnLst/>
            <a:rect l="l" t="t" r="r" b="b"/>
            <a:pathLst>
              <a:path w="3750408" h="2062725">
                <a:moveTo>
                  <a:pt x="3750408" y="0"/>
                </a:moveTo>
                <a:lnTo>
                  <a:pt x="0" y="0"/>
                </a:lnTo>
                <a:lnTo>
                  <a:pt x="0" y="2062724"/>
                </a:lnTo>
                <a:lnTo>
                  <a:pt x="3750408" y="2062724"/>
                </a:lnTo>
                <a:lnTo>
                  <a:pt x="375040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30904" y="7873781"/>
            <a:ext cx="3145210" cy="2244894"/>
          </a:xfrm>
          <a:custGeom>
            <a:avLst/>
            <a:gdLst/>
            <a:ahLst/>
            <a:cxnLst/>
            <a:rect l="l" t="t" r="r" b="b"/>
            <a:pathLst>
              <a:path w="3145210" h="2244894">
                <a:moveTo>
                  <a:pt x="0" y="0"/>
                </a:moveTo>
                <a:lnTo>
                  <a:pt x="3145210" y="0"/>
                </a:lnTo>
                <a:lnTo>
                  <a:pt x="3145210" y="2244893"/>
                </a:lnTo>
                <a:lnTo>
                  <a:pt x="0" y="2244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047329" y="6201641"/>
            <a:ext cx="3727591" cy="2634707"/>
          </a:xfrm>
          <a:custGeom>
            <a:avLst/>
            <a:gdLst/>
            <a:ahLst/>
            <a:cxnLst/>
            <a:rect l="l" t="t" r="r" b="b"/>
            <a:pathLst>
              <a:path w="3727591" h="2634707">
                <a:moveTo>
                  <a:pt x="0" y="0"/>
                </a:moveTo>
                <a:lnTo>
                  <a:pt x="3727590" y="0"/>
                </a:lnTo>
                <a:lnTo>
                  <a:pt x="3727590" y="2634707"/>
                </a:lnTo>
                <a:lnTo>
                  <a:pt x="0" y="26347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3044" r="-3044"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00189A3E-5C87-CECD-735F-DD7C121AD524}"/>
              </a:ext>
            </a:extLst>
          </p:cNvPr>
          <p:cNvSpPr/>
          <p:nvPr/>
        </p:nvSpPr>
        <p:spPr>
          <a:xfrm rot="-325007">
            <a:off x="3555194" y="3112722"/>
            <a:ext cx="2610055" cy="2092790"/>
          </a:xfrm>
          <a:custGeom>
            <a:avLst/>
            <a:gdLst/>
            <a:ahLst/>
            <a:cxnLst/>
            <a:rect l="l" t="t" r="r" b="b"/>
            <a:pathLst>
              <a:path w="2610055" h="2092790">
                <a:moveTo>
                  <a:pt x="0" y="0"/>
                </a:moveTo>
                <a:lnTo>
                  <a:pt x="2610055" y="0"/>
                </a:lnTo>
                <a:lnTo>
                  <a:pt x="2610055" y="2092790"/>
                </a:lnTo>
                <a:lnTo>
                  <a:pt x="0" y="20927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FB13DC9C-903E-E820-ADC8-27E35F092609}"/>
              </a:ext>
            </a:extLst>
          </p:cNvPr>
          <p:cNvSpPr/>
          <p:nvPr/>
        </p:nvSpPr>
        <p:spPr>
          <a:xfrm>
            <a:off x="13168707" y="2236019"/>
            <a:ext cx="3148641" cy="2507956"/>
          </a:xfrm>
          <a:custGeom>
            <a:avLst/>
            <a:gdLst/>
            <a:ahLst/>
            <a:cxnLst/>
            <a:rect l="l" t="t" r="r" b="b"/>
            <a:pathLst>
              <a:path w="3148641" h="2507956">
                <a:moveTo>
                  <a:pt x="0" y="0"/>
                </a:moveTo>
                <a:lnTo>
                  <a:pt x="3148640" y="0"/>
                </a:lnTo>
                <a:lnTo>
                  <a:pt x="3148640" y="2507956"/>
                </a:lnTo>
                <a:lnTo>
                  <a:pt x="0" y="2507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5000"/>
            </a:blip>
            <a:stretch>
              <a:fillRect l="-5218" r="-5218"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3FF043FB-B16E-F82F-31FD-1F2E63EC261A}"/>
              </a:ext>
            </a:extLst>
          </p:cNvPr>
          <p:cNvSpPr/>
          <p:nvPr/>
        </p:nvSpPr>
        <p:spPr>
          <a:xfrm>
            <a:off x="7723779" y="2919830"/>
            <a:ext cx="2610055" cy="2092790"/>
          </a:xfrm>
          <a:custGeom>
            <a:avLst/>
            <a:gdLst/>
            <a:ahLst/>
            <a:cxnLst/>
            <a:rect l="l" t="t" r="r" b="b"/>
            <a:pathLst>
              <a:path w="2610055" h="2092790">
                <a:moveTo>
                  <a:pt x="0" y="0"/>
                </a:moveTo>
                <a:lnTo>
                  <a:pt x="2610055" y="0"/>
                </a:lnTo>
                <a:lnTo>
                  <a:pt x="2610055" y="2092790"/>
                </a:lnTo>
                <a:lnTo>
                  <a:pt x="0" y="20927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DD4D00CF-F969-19BB-6F8A-560BE9EEE4F1}"/>
              </a:ext>
            </a:extLst>
          </p:cNvPr>
          <p:cNvSpPr/>
          <p:nvPr/>
        </p:nvSpPr>
        <p:spPr>
          <a:xfrm rot="704662">
            <a:off x="11669054" y="3172435"/>
            <a:ext cx="2610055" cy="2092790"/>
          </a:xfrm>
          <a:custGeom>
            <a:avLst/>
            <a:gdLst/>
            <a:ahLst/>
            <a:cxnLst/>
            <a:rect l="l" t="t" r="r" b="b"/>
            <a:pathLst>
              <a:path w="2610055" h="2092790">
                <a:moveTo>
                  <a:pt x="0" y="0"/>
                </a:moveTo>
                <a:lnTo>
                  <a:pt x="2610055" y="0"/>
                </a:lnTo>
                <a:lnTo>
                  <a:pt x="2610055" y="2092790"/>
                </a:lnTo>
                <a:lnTo>
                  <a:pt x="0" y="20927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917A6023-C4E3-671B-5033-5F75F1E23541}"/>
              </a:ext>
            </a:extLst>
          </p:cNvPr>
          <p:cNvSpPr/>
          <p:nvPr/>
        </p:nvSpPr>
        <p:spPr>
          <a:xfrm rot="398314">
            <a:off x="9601194" y="5210435"/>
            <a:ext cx="2610055" cy="2714823"/>
          </a:xfrm>
          <a:custGeom>
            <a:avLst/>
            <a:gdLst/>
            <a:ahLst/>
            <a:cxnLst/>
            <a:rect l="l" t="t" r="r" b="b"/>
            <a:pathLst>
              <a:path w="2610055" h="2092790">
                <a:moveTo>
                  <a:pt x="0" y="0"/>
                </a:moveTo>
                <a:lnTo>
                  <a:pt x="2610055" y="0"/>
                </a:lnTo>
                <a:lnTo>
                  <a:pt x="2610055" y="2092790"/>
                </a:lnTo>
                <a:lnTo>
                  <a:pt x="0" y="20927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A16D60CD-0519-EC59-5E0D-F0D80E0FC68A}"/>
              </a:ext>
            </a:extLst>
          </p:cNvPr>
          <p:cNvSpPr/>
          <p:nvPr/>
        </p:nvSpPr>
        <p:spPr>
          <a:xfrm rot="-325007">
            <a:off x="5453686" y="5318799"/>
            <a:ext cx="2716714" cy="2614047"/>
          </a:xfrm>
          <a:custGeom>
            <a:avLst/>
            <a:gdLst/>
            <a:ahLst/>
            <a:cxnLst/>
            <a:rect l="l" t="t" r="r" b="b"/>
            <a:pathLst>
              <a:path w="2610055" h="2092790">
                <a:moveTo>
                  <a:pt x="0" y="0"/>
                </a:moveTo>
                <a:lnTo>
                  <a:pt x="2610055" y="0"/>
                </a:lnTo>
                <a:lnTo>
                  <a:pt x="2610055" y="2092790"/>
                </a:lnTo>
                <a:lnTo>
                  <a:pt x="0" y="20927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7EAC6646-39BE-FCDE-67A3-76F1BDCFB650}"/>
              </a:ext>
            </a:extLst>
          </p:cNvPr>
          <p:cNvSpPr txBox="1"/>
          <p:nvPr/>
        </p:nvSpPr>
        <p:spPr>
          <a:xfrm>
            <a:off x="4755423" y="82320"/>
            <a:ext cx="9182925" cy="929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800" b="1" spc="237" dirty="0" err="1">
                <a:solidFill>
                  <a:srgbClr val="FF000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Chủ</a:t>
            </a:r>
            <a:r>
              <a:rPr lang="en-US" sz="4800" b="1" spc="237" dirty="0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800" b="1" spc="237" dirty="0" err="1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đề</a:t>
            </a:r>
            <a:r>
              <a:rPr lang="en-US" sz="4800" b="1" spc="237" dirty="0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: </a:t>
            </a:r>
            <a:r>
              <a:rPr lang="en-US" sz="4800" b="1" spc="237" dirty="0" err="1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Hiện</a:t>
            </a:r>
            <a:r>
              <a:rPr lang="en-US" sz="4800" b="1" spc="237" dirty="0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800" b="1" spc="237" dirty="0" err="1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tượng</a:t>
            </a:r>
            <a:r>
              <a:rPr lang="en-US" sz="4800" b="1" spc="237" dirty="0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800" b="1" spc="237" dirty="0" err="1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tự</a:t>
            </a:r>
            <a:r>
              <a:rPr lang="en-US" sz="4800" b="1" spc="237" dirty="0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800" b="1" spc="237" dirty="0" err="1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nhiên</a:t>
            </a:r>
            <a:endParaRPr lang="en-US" sz="4800" b="1" spc="237" dirty="0">
              <a:solidFill>
                <a:srgbClr val="FF0000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FE9943E-E5E0-1614-6022-85F3E60EF952}"/>
              </a:ext>
            </a:extLst>
          </p:cNvPr>
          <p:cNvSpPr txBox="1"/>
          <p:nvPr/>
        </p:nvSpPr>
        <p:spPr>
          <a:xfrm>
            <a:off x="3963810" y="934324"/>
            <a:ext cx="997453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nhiên</a:t>
            </a:r>
            <a:endParaRPr lang="en-US" sz="3600" b="1" dirty="0">
              <a:solidFill>
                <a:srgbClr val="FF0000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21/04 </a:t>
            </a:r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 25/04)</a:t>
            </a:r>
          </a:p>
          <a:p>
            <a:pPr algn="ctr"/>
            <a:r>
              <a:rPr lang="en-US" sz="3600" b="1" spc="237" dirty="0" err="1">
                <a:solidFill>
                  <a:srgbClr val="FF000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Độ</a:t>
            </a:r>
            <a:r>
              <a:rPr lang="en-US" sz="3600" b="1" spc="237" dirty="0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tuổi</a:t>
            </a:r>
            <a:r>
              <a:rPr lang="en-US" sz="3600" b="1" spc="237" dirty="0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3 </a:t>
            </a:r>
            <a:r>
              <a:rPr lang="en-US" sz="3600" b="1" spc="237" dirty="0" err="1">
                <a:solidFill>
                  <a:srgbClr val="FF0000"/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tuổi</a:t>
            </a:r>
            <a:endParaRPr lang="en-US" sz="3600" b="1" spc="237" dirty="0">
              <a:solidFill>
                <a:srgbClr val="FF0000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ECFA83A3-5824-2795-BCB7-5955D14B3074}"/>
              </a:ext>
            </a:extLst>
          </p:cNvPr>
          <p:cNvSpPr txBox="1"/>
          <p:nvPr/>
        </p:nvSpPr>
        <p:spPr>
          <a:xfrm rot="21300780">
            <a:off x="3686691" y="3242588"/>
            <a:ext cx="255803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PTTM</a:t>
            </a:r>
          </a:p>
          <a:p>
            <a:pPr algn="ctr"/>
            <a:r>
              <a:rPr lang="en-US" sz="36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Nghe </a:t>
            </a:r>
            <a:r>
              <a:rPr lang="en-US" sz="36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hát</a:t>
            </a:r>
            <a:r>
              <a:rPr lang="en-US" sz="36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: </a:t>
            </a:r>
            <a:r>
              <a:rPr lang="en-US" sz="36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Mưa</a:t>
            </a:r>
            <a:r>
              <a:rPr lang="en-US" sz="36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rơi</a:t>
            </a:r>
            <a:endParaRPr lang="en-US" sz="3600" b="1" spc="237" dirty="0">
              <a:solidFill>
                <a:srgbClr val="00B050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7FF1EB95-353F-8618-BE7E-D2E0AEC83479}"/>
              </a:ext>
            </a:extLst>
          </p:cNvPr>
          <p:cNvSpPr txBox="1"/>
          <p:nvPr/>
        </p:nvSpPr>
        <p:spPr>
          <a:xfrm>
            <a:off x="7943523" y="3116890"/>
            <a:ext cx="239031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PTNN</a:t>
            </a:r>
          </a:p>
          <a:p>
            <a:pPr algn="ctr"/>
            <a:r>
              <a:rPr lang="en-US" sz="32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Ai Ngoan </a:t>
            </a:r>
            <a:r>
              <a:rPr lang="en-US" sz="32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nhất</a:t>
            </a:r>
            <a:endParaRPr lang="en-US" sz="3200" b="1" spc="237" dirty="0">
              <a:solidFill>
                <a:srgbClr val="00B050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FF6EE98D-FB74-2D28-D0B1-F94FC5FD6B66}"/>
              </a:ext>
            </a:extLst>
          </p:cNvPr>
          <p:cNvSpPr txBox="1"/>
          <p:nvPr/>
        </p:nvSpPr>
        <p:spPr>
          <a:xfrm rot="785078">
            <a:off x="11881688" y="3564999"/>
            <a:ext cx="239031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PTTM</a:t>
            </a:r>
          </a:p>
          <a:p>
            <a:pPr algn="ctr"/>
            <a:r>
              <a:rPr lang="en-US" sz="32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Nặn</a:t>
            </a:r>
            <a:r>
              <a:rPr lang="en-US" sz="32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2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phao</a:t>
            </a:r>
            <a:r>
              <a:rPr lang="en-US" sz="32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2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bơi</a:t>
            </a:r>
            <a:endParaRPr lang="en-US" sz="3200" b="1" spc="237" dirty="0">
              <a:solidFill>
                <a:srgbClr val="00B050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D9D5C895-9763-0C0A-CE45-C6334622C9D1}"/>
              </a:ext>
            </a:extLst>
          </p:cNvPr>
          <p:cNvSpPr txBox="1"/>
          <p:nvPr/>
        </p:nvSpPr>
        <p:spPr>
          <a:xfrm rot="21308139">
            <a:off x="5357665" y="5552836"/>
            <a:ext cx="2847211" cy="2145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PTNN</a:t>
            </a:r>
          </a:p>
          <a:p>
            <a:pPr marL="457200" indent="-226060" algn="ctr">
              <a:lnSpc>
                <a:spcPct val="115000"/>
              </a:lnSpc>
              <a:spcAft>
                <a:spcPts val="3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Tung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2,5 m</a:t>
            </a:r>
            <a:endParaRPr lang="vi-VN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F4CF0B78-6BFF-CD90-667D-EBE0E01787DA}"/>
              </a:ext>
            </a:extLst>
          </p:cNvPr>
          <p:cNvSpPr txBox="1"/>
          <p:nvPr/>
        </p:nvSpPr>
        <p:spPr>
          <a:xfrm rot="434228">
            <a:off x="9757634" y="5829115"/>
            <a:ext cx="239031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PTNT</a:t>
            </a:r>
          </a:p>
          <a:p>
            <a:pPr algn="ctr"/>
            <a:r>
              <a:rPr lang="en-US" sz="32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Khám</a:t>
            </a:r>
            <a:r>
              <a:rPr lang="en-US" sz="32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2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phá</a:t>
            </a:r>
            <a:r>
              <a:rPr lang="en-US" sz="32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2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cái</a:t>
            </a:r>
            <a:r>
              <a:rPr lang="en-US" sz="3200" b="1" spc="237" dirty="0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200" b="1" spc="237" dirty="0" err="1">
                <a:solidFill>
                  <a:srgbClr val="00B050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quạt</a:t>
            </a:r>
            <a:endParaRPr lang="en-US" sz="3200" b="1" spc="237" dirty="0">
              <a:solidFill>
                <a:srgbClr val="00B050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F65369A5-9F82-113C-148B-F30FA93276E8}"/>
              </a:ext>
            </a:extLst>
          </p:cNvPr>
          <p:cNvSpPr txBox="1"/>
          <p:nvPr/>
        </p:nvSpPr>
        <p:spPr>
          <a:xfrm rot="21222699">
            <a:off x="4024972" y="2758026"/>
            <a:ext cx="1460902" cy="394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00" dirty="0">
                <a:solidFill>
                  <a:srgbClr val="FF00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Monday</a:t>
            </a:r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272F80B5-7BDF-AFE9-06C6-E1ED810B40F2}"/>
              </a:ext>
            </a:extLst>
          </p:cNvPr>
          <p:cNvSpPr txBox="1"/>
          <p:nvPr/>
        </p:nvSpPr>
        <p:spPr>
          <a:xfrm>
            <a:off x="8093021" y="2679205"/>
            <a:ext cx="2091313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23" dirty="0">
                <a:solidFill>
                  <a:srgbClr val="FF00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Tuesday</a:t>
            </a: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066B09A0-8C47-85DE-81C8-B9118FA2A04C}"/>
              </a:ext>
            </a:extLst>
          </p:cNvPr>
          <p:cNvSpPr txBox="1"/>
          <p:nvPr/>
        </p:nvSpPr>
        <p:spPr>
          <a:xfrm rot="670556">
            <a:off x="12254094" y="2831270"/>
            <a:ext cx="2091313" cy="394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23" dirty="0">
                <a:solidFill>
                  <a:srgbClr val="FF00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Wednesday</a:t>
            </a:r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891D30D3-0752-5D8E-902E-CFB76D754909}"/>
              </a:ext>
            </a:extLst>
          </p:cNvPr>
          <p:cNvSpPr txBox="1"/>
          <p:nvPr/>
        </p:nvSpPr>
        <p:spPr>
          <a:xfrm rot="21385170">
            <a:off x="5814242" y="5082020"/>
            <a:ext cx="1757391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23" dirty="0">
                <a:solidFill>
                  <a:srgbClr val="FF00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Thursday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B2DADA11-FC78-4459-0EEC-35900EBC2C29}"/>
              </a:ext>
            </a:extLst>
          </p:cNvPr>
          <p:cNvSpPr txBox="1"/>
          <p:nvPr/>
        </p:nvSpPr>
        <p:spPr>
          <a:xfrm rot="416173">
            <a:off x="10543097" y="4944392"/>
            <a:ext cx="1371948" cy="39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23" dirty="0">
                <a:solidFill>
                  <a:srgbClr val="FF00FF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Friday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5468" y="5524795"/>
            <a:ext cx="1271810" cy="1122324"/>
          </a:xfrm>
          <a:custGeom>
            <a:avLst/>
            <a:gdLst/>
            <a:ahLst/>
            <a:cxnLst/>
            <a:rect l="l" t="t" r="r" b="b"/>
            <a:pathLst>
              <a:path w="2784617" h="1357501">
                <a:moveTo>
                  <a:pt x="0" y="0"/>
                </a:moveTo>
                <a:lnTo>
                  <a:pt x="2784617" y="0"/>
                </a:lnTo>
                <a:lnTo>
                  <a:pt x="2784617" y="1357501"/>
                </a:lnTo>
                <a:lnTo>
                  <a:pt x="0" y="13575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15999" y="5838316"/>
            <a:ext cx="2095264" cy="1702916"/>
          </a:xfrm>
          <a:custGeom>
            <a:avLst/>
            <a:gdLst/>
            <a:ahLst/>
            <a:cxnLst/>
            <a:rect l="l" t="t" r="r" b="b"/>
            <a:pathLst>
              <a:path w="3159041" h="2109079">
                <a:moveTo>
                  <a:pt x="0" y="0"/>
                </a:moveTo>
                <a:lnTo>
                  <a:pt x="3159041" y="0"/>
                </a:lnTo>
                <a:lnTo>
                  <a:pt x="3159041" y="2109079"/>
                </a:lnTo>
                <a:lnTo>
                  <a:pt x="0" y="2109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55" r="-805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72305" y="3063076"/>
            <a:ext cx="1842130" cy="1836979"/>
          </a:xfrm>
          <a:custGeom>
            <a:avLst/>
            <a:gdLst/>
            <a:ahLst/>
            <a:cxnLst/>
            <a:rect l="l" t="t" r="r" b="b"/>
            <a:pathLst>
              <a:path w="2593206" h="2353335">
                <a:moveTo>
                  <a:pt x="0" y="0"/>
                </a:moveTo>
                <a:lnTo>
                  <a:pt x="2593206" y="0"/>
                </a:lnTo>
                <a:lnTo>
                  <a:pt x="2593206" y="2353335"/>
                </a:lnTo>
                <a:lnTo>
                  <a:pt x="0" y="23533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98581" y="3090994"/>
            <a:ext cx="2298825" cy="1567942"/>
          </a:xfrm>
          <a:custGeom>
            <a:avLst/>
            <a:gdLst/>
            <a:ahLst/>
            <a:cxnLst/>
            <a:rect l="l" t="t" r="r" b="b"/>
            <a:pathLst>
              <a:path w="2371621" h="3288209">
                <a:moveTo>
                  <a:pt x="0" y="0"/>
                </a:moveTo>
                <a:lnTo>
                  <a:pt x="2371621" y="0"/>
                </a:lnTo>
                <a:lnTo>
                  <a:pt x="2371621" y="3288209"/>
                </a:lnTo>
                <a:lnTo>
                  <a:pt x="0" y="3288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862431" y="8141417"/>
            <a:ext cx="1885965" cy="1146863"/>
          </a:xfrm>
          <a:custGeom>
            <a:avLst/>
            <a:gdLst/>
            <a:ahLst/>
            <a:cxnLst/>
            <a:rect l="l" t="t" r="r" b="b"/>
            <a:pathLst>
              <a:path w="3423707" h="3423707">
                <a:moveTo>
                  <a:pt x="0" y="0"/>
                </a:moveTo>
                <a:lnTo>
                  <a:pt x="3423707" y="0"/>
                </a:lnTo>
                <a:lnTo>
                  <a:pt x="3423707" y="3423707"/>
                </a:lnTo>
                <a:lnTo>
                  <a:pt x="0" y="34237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1642" y="-166891"/>
            <a:ext cx="3775252" cy="258604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0" y="7293509"/>
            <a:ext cx="2060945" cy="2842682"/>
          </a:xfrm>
          <a:custGeom>
            <a:avLst/>
            <a:gdLst/>
            <a:ahLst/>
            <a:cxnLst/>
            <a:rect l="l" t="t" r="r" b="b"/>
            <a:pathLst>
              <a:path w="2060945" h="2842682">
                <a:moveTo>
                  <a:pt x="0" y="0"/>
                </a:moveTo>
                <a:lnTo>
                  <a:pt x="2060945" y="0"/>
                </a:lnTo>
                <a:lnTo>
                  <a:pt x="2060945" y="2842683"/>
                </a:lnTo>
                <a:lnTo>
                  <a:pt x="0" y="28426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6DE8356-E698-F56C-6ACC-CC51E5F5ABAA}"/>
              </a:ext>
            </a:extLst>
          </p:cNvPr>
          <p:cNvSpPr/>
          <p:nvPr/>
        </p:nvSpPr>
        <p:spPr>
          <a:xfrm rot="1356825">
            <a:off x="16948834" y="8905932"/>
            <a:ext cx="795380" cy="1120410"/>
          </a:xfrm>
          <a:custGeom>
            <a:avLst/>
            <a:gdLst/>
            <a:ahLst/>
            <a:cxnLst/>
            <a:rect l="l" t="t" r="r" b="b"/>
            <a:pathLst>
              <a:path w="1320303" h="2510877">
                <a:moveTo>
                  <a:pt x="0" y="0"/>
                </a:moveTo>
                <a:lnTo>
                  <a:pt x="1320303" y="0"/>
                </a:lnTo>
                <a:lnTo>
                  <a:pt x="1320303" y="2510877"/>
                </a:lnTo>
                <a:lnTo>
                  <a:pt x="0" y="2510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046AD230-A3F1-933E-C434-63781C565FC5}"/>
              </a:ext>
            </a:extLst>
          </p:cNvPr>
          <p:cNvSpPr/>
          <p:nvPr/>
        </p:nvSpPr>
        <p:spPr>
          <a:xfrm rot="-5400000">
            <a:off x="2791672" y="2514358"/>
            <a:ext cx="2670088" cy="2980445"/>
          </a:xfrm>
          <a:custGeom>
            <a:avLst/>
            <a:gdLst/>
            <a:ahLst/>
            <a:cxnLst/>
            <a:rect l="l" t="t" r="r" b="b"/>
            <a:pathLst>
              <a:path w="1836978" h="2894951">
                <a:moveTo>
                  <a:pt x="0" y="0"/>
                </a:moveTo>
                <a:lnTo>
                  <a:pt x="1836979" y="0"/>
                </a:lnTo>
                <a:lnTo>
                  <a:pt x="1836979" y="2894951"/>
                </a:lnTo>
                <a:lnTo>
                  <a:pt x="0" y="2894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64033CCB-C03A-74BF-EA0B-E1586FA25D39}"/>
              </a:ext>
            </a:extLst>
          </p:cNvPr>
          <p:cNvSpPr/>
          <p:nvPr/>
        </p:nvSpPr>
        <p:spPr>
          <a:xfrm rot="-5400000">
            <a:off x="3532624" y="5423450"/>
            <a:ext cx="2670089" cy="3503958"/>
          </a:xfrm>
          <a:custGeom>
            <a:avLst/>
            <a:gdLst/>
            <a:ahLst/>
            <a:cxnLst/>
            <a:rect l="l" t="t" r="r" b="b"/>
            <a:pathLst>
              <a:path w="1836978" h="2894951">
                <a:moveTo>
                  <a:pt x="0" y="0"/>
                </a:moveTo>
                <a:lnTo>
                  <a:pt x="1836979" y="0"/>
                </a:lnTo>
                <a:lnTo>
                  <a:pt x="1836979" y="2894951"/>
                </a:lnTo>
                <a:lnTo>
                  <a:pt x="0" y="2894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38C53CCD-66D6-75EF-3666-507FB169BE1B}"/>
              </a:ext>
            </a:extLst>
          </p:cNvPr>
          <p:cNvSpPr/>
          <p:nvPr/>
        </p:nvSpPr>
        <p:spPr>
          <a:xfrm rot="-5400000">
            <a:off x="7482318" y="6821727"/>
            <a:ext cx="2670089" cy="3503959"/>
          </a:xfrm>
          <a:custGeom>
            <a:avLst/>
            <a:gdLst/>
            <a:ahLst/>
            <a:cxnLst/>
            <a:rect l="l" t="t" r="r" b="b"/>
            <a:pathLst>
              <a:path w="1836978" h="2894951">
                <a:moveTo>
                  <a:pt x="0" y="0"/>
                </a:moveTo>
                <a:lnTo>
                  <a:pt x="1836979" y="0"/>
                </a:lnTo>
                <a:lnTo>
                  <a:pt x="1836979" y="2894951"/>
                </a:lnTo>
                <a:lnTo>
                  <a:pt x="0" y="2894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14CC1BAE-7AA9-1872-9F11-C6DDF028673C}"/>
              </a:ext>
            </a:extLst>
          </p:cNvPr>
          <p:cNvSpPr/>
          <p:nvPr/>
        </p:nvSpPr>
        <p:spPr>
          <a:xfrm rot="-5400000">
            <a:off x="10886810" y="5162485"/>
            <a:ext cx="2462213" cy="3097150"/>
          </a:xfrm>
          <a:custGeom>
            <a:avLst/>
            <a:gdLst/>
            <a:ahLst/>
            <a:cxnLst/>
            <a:rect l="l" t="t" r="r" b="b"/>
            <a:pathLst>
              <a:path w="1836978" h="2894951">
                <a:moveTo>
                  <a:pt x="0" y="0"/>
                </a:moveTo>
                <a:lnTo>
                  <a:pt x="1836979" y="0"/>
                </a:lnTo>
                <a:lnTo>
                  <a:pt x="1836979" y="2894951"/>
                </a:lnTo>
                <a:lnTo>
                  <a:pt x="0" y="2894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B754E4AB-2C09-4898-2ABF-BE26999E4CD6}"/>
              </a:ext>
            </a:extLst>
          </p:cNvPr>
          <p:cNvSpPr/>
          <p:nvPr/>
        </p:nvSpPr>
        <p:spPr>
          <a:xfrm rot="-5400000">
            <a:off x="11112939" y="2469580"/>
            <a:ext cx="2183750" cy="3220064"/>
          </a:xfrm>
          <a:custGeom>
            <a:avLst/>
            <a:gdLst/>
            <a:ahLst/>
            <a:cxnLst/>
            <a:rect l="l" t="t" r="r" b="b"/>
            <a:pathLst>
              <a:path w="1836978" h="2894951">
                <a:moveTo>
                  <a:pt x="0" y="0"/>
                </a:moveTo>
                <a:lnTo>
                  <a:pt x="1836979" y="0"/>
                </a:lnTo>
                <a:lnTo>
                  <a:pt x="1836979" y="2894951"/>
                </a:lnTo>
                <a:lnTo>
                  <a:pt x="0" y="2894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20BE2B6E-D654-28FD-2833-AA6F6268C320}"/>
              </a:ext>
            </a:extLst>
          </p:cNvPr>
          <p:cNvSpPr/>
          <p:nvPr/>
        </p:nvSpPr>
        <p:spPr>
          <a:xfrm rot="547894">
            <a:off x="3001085" y="7980308"/>
            <a:ext cx="1019636" cy="997687"/>
          </a:xfrm>
          <a:custGeom>
            <a:avLst/>
            <a:gdLst/>
            <a:ahLst/>
            <a:cxnLst/>
            <a:rect l="l" t="t" r="r" b="b"/>
            <a:pathLst>
              <a:path w="2438055" h="2422817">
                <a:moveTo>
                  <a:pt x="0" y="0"/>
                </a:moveTo>
                <a:lnTo>
                  <a:pt x="2438054" y="0"/>
                </a:lnTo>
                <a:lnTo>
                  <a:pt x="2438054" y="2422817"/>
                </a:lnTo>
                <a:lnTo>
                  <a:pt x="0" y="24228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A14601FB-A3DA-D147-D883-58335D7DD86B}"/>
              </a:ext>
            </a:extLst>
          </p:cNvPr>
          <p:cNvSpPr/>
          <p:nvPr/>
        </p:nvSpPr>
        <p:spPr>
          <a:xfrm rot="547894">
            <a:off x="13771288" y="8216006"/>
            <a:ext cx="1019636" cy="997687"/>
          </a:xfrm>
          <a:custGeom>
            <a:avLst/>
            <a:gdLst/>
            <a:ahLst/>
            <a:cxnLst/>
            <a:rect l="l" t="t" r="r" b="b"/>
            <a:pathLst>
              <a:path w="2438055" h="2422817">
                <a:moveTo>
                  <a:pt x="0" y="0"/>
                </a:moveTo>
                <a:lnTo>
                  <a:pt x="2438054" y="0"/>
                </a:lnTo>
                <a:lnTo>
                  <a:pt x="2438054" y="2422817"/>
                </a:lnTo>
                <a:lnTo>
                  <a:pt x="0" y="24228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09126C10-1563-91C0-1B8A-D30EFDFC46BB}"/>
              </a:ext>
            </a:extLst>
          </p:cNvPr>
          <p:cNvSpPr/>
          <p:nvPr/>
        </p:nvSpPr>
        <p:spPr>
          <a:xfrm>
            <a:off x="1220990" y="3541864"/>
            <a:ext cx="457200" cy="330796"/>
          </a:xfrm>
          <a:custGeom>
            <a:avLst/>
            <a:gdLst/>
            <a:ahLst/>
            <a:cxnLst/>
            <a:rect l="l" t="t" r="r" b="b"/>
            <a:pathLst>
              <a:path w="1262035" h="1195861">
                <a:moveTo>
                  <a:pt x="0" y="0"/>
                </a:moveTo>
                <a:lnTo>
                  <a:pt x="1262035" y="0"/>
                </a:lnTo>
                <a:lnTo>
                  <a:pt x="1262035" y="1195861"/>
                </a:lnTo>
                <a:lnTo>
                  <a:pt x="0" y="1195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DD850BEE-48D3-62BA-9CF4-5E9D9F5603D2}"/>
              </a:ext>
            </a:extLst>
          </p:cNvPr>
          <p:cNvSpPr/>
          <p:nvPr/>
        </p:nvSpPr>
        <p:spPr>
          <a:xfrm>
            <a:off x="16884299" y="3472277"/>
            <a:ext cx="457200" cy="330796"/>
          </a:xfrm>
          <a:custGeom>
            <a:avLst/>
            <a:gdLst/>
            <a:ahLst/>
            <a:cxnLst/>
            <a:rect l="l" t="t" r="r" b="b"/>
            <a:pathLst>
              <a:path w="1262035" h="1195861">
                <a:moveTo>
                  <a:pt x="0" y="0"/>
                </a:moveTo>
                <a:lnTo>
                  <a:pt x="1262035" y="0"/>
                </a:lnTo>
                <a:lnTo>
                  <a:pt x="1262035" y="1195861"/>
                </a:lnTo>
                <a:lnTo>
                  <a:pt x="0" y="1195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DB086A17-95E4-467C-939D-DE313A7EC2A0}"/>
              </a:ext>
            </a:extLst>
          </p:cNvPr>
          <p:cNvSpPr/>
          <p:nvPr/>
        </p:nvSpPr>
        <p:spPr>
          <a:xfrm>
            <a:off x="16577784" y="4676422"/>
            <a:ext cx="278806" cy="165398"/>
          </a:xfrm>
          <a:custGeom>
            <a:avLst/>
            <a:gdLst/>
            <a:ahLst/>
            <a:cxnLst/>
            <a:rect l="l" t="t" r="r" b="b"/>
            <a:pathLst>
              <a:path w="1262035" h="1195861">
                <a:moveTo>
                  <a:pt x="0" y="0"/>
                </a:moveTo>
                <a:lnTo>
                  <a:pt x="1262035" y="0"/>
                </a:lnTo>
                <a:lnTo>
                  <a:pt x="1262035" y="1195861"/>
                </a:lnTo>
                <a:lnTo>
                  <a:pt x="0" y="1195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74219F2D-7CF5-1CD1-0BAC-D88DEB22DF7F}"/>
              </a:ext>
            </a:extLst>
          </p:cNvPr>
          <p:cNvSpPr/>
          <p:nvPr/>
        </p:nvSpPr>
        <p:spPr>
          <a:xfrm>
            <a:off x="609601" y="4583291"/>
            <a:ext cx="457200" cy="330796"/>
          </a:xfrm>
          <a:custGeom>
            <a:avLst/>
            <a:gdLst/>
            <a:ahLst/>
            <a:cxnLst/>
            <a:rect l="l" t="t" r="r" b="b"/>
            <a:pathLst>
              <a:path w="1262035" h="1195861">
                <a:moveTo>
                  <a:pt x="0" y="0"/>
                </a:moveTo>
                <a:lnTo>
                  <a:pt x="1262035" y="0"/>
                </a:lnTo>
                <a:lnTo>
                  <a:pt x="1262035" y="1195861"/>
                </a:lnTo>
                <a:lnTo>
                  <a:pt x="0" y="1195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F8D8C048-7257-5E48-80A5-06CCD801DB2A}"/>
              </a:ext>
            </a:extLst>
          </p:cNvPr>
          <p:cNvSpPr/>
          <p:nvPr/>
        </p:nvSpPr>
        <p:spPr>
          <a:xfrm>
            <a:off x="8414586" y="4676422"/>
            <a:ext cx="278806" cy="165398"/>
          </a:xfrm>
          <a:custGeom>
            <a:avLst/>
            <a:gdLst/>
            <a:ahLst/>
            <a:cxnLst/>
            <a:rect l="l" t="t" r="r" b="b"/>
            <a:pathLst>
              <a:path w="1262035" h="1195861">
                <a:moveTo>
                  <a:pt x="0" y="0"/>
                </a:moveTo>
                <a:lnTo>
                  <a:pt x="1262035" y="0"/>
                </a:lnTo>
                <a:lnTo>
                  <a:pt x="1262035" y="1195861"/>
                </a:lnTo>
                <a:lnTo>
                  <a:pt x="0" y="1195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32CABBCF-FEED-5493-873B-ED7F8637C609}"/>
              </a:ext>
            </a:extLst>
          </p:cNvPr>
          <p:cNvSpPr/>
          <p:nvPr/>
        </p:nvSpPr>
        <p:spPr>
          <a:xfrm>
            <a:off x="15693032" y="7733496"/>
            <a:ext cx="278806" cy="165398"/>
          </a:xfrm>
          <a:custGeom>
            <a:avLst/>
            <a:gdLst/>
            <a:ahLst/>
            <a:cxnLst/>
            <a:rect l="l" t="t" r="r" b="b"/>
            <a:pathLst>
              <a:path w="1262035" h="1195861">
                <a:moveTo>
                  <a:pt x="0" y="0"/>
                </a:moveTo>
                <a:lnTo>
                  <a:pt x="1262035" y="0"/>
                </a:lnTo>
                <a:lnTo>
                  <a:pt x="1262035" y="1195861"/>
                </a:lnTo>
                <a:lnTo>
                  <a:pt x="0" y="1195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B5572BDF-005D-6624-3DFB-8EB6D5B3DAF5}"/>
              </a:ext>
            </a:extLst>
          </p:cNvPr>
          <p:cNvSpPr/>
          <p:nvPr/>
        </p:nvSpPr>
        <p:spPr>
          <a:xfrm flipV="1">
            <a:off x="17062693" y="6337037"/>
            <a:ext cx="278806" cy="262091"/>
          </a:xfrm>
          <a:custGeom>
            <a:avLst/>
            <a:gdLst/>
            <a:ahLst/>
            <a:cxnLst/>
            <a:rect l="l" t="t" r="r" b="b"/>
            <a:pathLst>
              <a:path w="1262035" h="1195861">
                <a:moveTo>
                  <a:pt x="0" y="0"/>
                </a:moveTo>
                <a:lnTo>
                  <a:pt x="1262035" y="0"/>
                </a:lnTo>
                <a:lnTo>
                  <a:pt x="1262035" y="1195861"/>
                </a:lnTo>
                <a:lnTo>
                  <a:pt x="0" y="1195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42799D56-8BB2-F340-F4B1-421C0A3B18E3}"/>
              </a:ext>
            </a:extLst>
          </p:cNvPr>
          <p:cNvSpPr/>
          <p:nvPr/>
        </p:nvSpPr>
        <p:spPr>
          <a:xfrm>
            <a:off x="8773010" y="6509366"/>
            <a:ext cx="457200" cy="330796"/>
          </a:xfrm>
          <a:custGeom>
            <a:avLst/>
            <a:gdLst/>
            <a:ahLst/>
            <a:cxnLst/>
            <a:rect l="l" t="t" r="r" b="b"/>
            <a:pathLst>
              <a:path w="1262035" h="1195861">
                <a:moveTo>
                  <a:pt x="0" y="0"/>
                </a:moveTo>
                <a:lnTo>
                  <a:pt x="1262035" y="0"/>
                </a:lnTo>
                <a:lnTo>
                  <a:pt x="1262035" y="1195861"/>
                </a:lnTo>
                <a:lnTo>
                  <a:pt x="0" y="1195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04803D97-EA3C-C1CA-4AB9-5ADE7D8BF7AF}"/>
              </a:ext>
            </a:extLst>
          </p:cNvPr>
          <p:cNvSpPr/>
          <p:nvPr/>
        </p:nvSpPr>
        <p:spPr>
          <a:xfrm>
            <a:off x="2357477" y="9605336"/>
            <a:ext cx="2366923" cy="513874"/>
          </a:xfrm>
          <a:custGeom>
            <a:avLst/>
            <a:gdLst/>
            <a:ahLst/>
            <a:cxnLst/>
            <a:rect l="l" t="t" r="r" b="b"/>
            <a:pathLst>
              <a:path w="2732936" h="1267399">
                <a:moveTo>
                  <a:pt x="0" y="0"/>
                </a:moveTo>
                <a:lnTo>
                  <a:pt x="2732936" y="0"/>
                </a:lnTo>
                <a:lnTo>
                  <a:pt x="2732936" y="1267399"/>
                </a:lnTo>
                <a:lnTo>
                  <a:pt x="0" y="1267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8FCDEE37-7D32-84FF-38FE-F642D5E36CA1}"/>
              </a:ext>
            </a:extLst>
          </p:cNvPr>
          <p:cNvSpPr/>
          <p:nvPr/>
        </p:nvSpPr>
        <p:spPr>
          <a:xfrm>
            <a:off x="8229011" y="9783517"/>
            <a:ext cx="2366923" cy="513874"/>
          </a:xfrm>
          <a:custGeom>
            <a:avLst/>
            <a:gdLst/>
            <a:ahLst/>
            <a:cxnLst/>
            <a:rect l="l" t="t" r="r" b="b"/>
            <a:pathLst>
              <a:path w="2732936" h="1267399">
                <a:moveTo>
                  <a:pt x="0" y="0"/>
                </a:moveTo>
                <a:lnTo>
                  <a:pt x="2732936" y="0"/>
                </a:lnTo>
                <a:lnTo>
                  <a:pt x="2732936" y="1267399"/>
                </a:lnTo>
                <a:lnTo>
                  <a:pt x="0" y="1267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361A5D9B-5DAD-AD5F-518F-0B6608720396}"/>
              </a:ext>
            </a:extLst>
          </p:cNvPr>
          <p:cNvSpPr/>
          <p:nvPr/>
        </p:nvSpPr>
        <p:spPr>
          <a:xfrm>
            <a:off x="12809702" y="9714572"/>
            <a:ext cx="2366923" cy="513874"/>
          </a:xfrm>
          <a:custGeom>
            <a:avLst/>
            <a:gdLst/>
            <a:ahLst/>
            <a:cxnLst/>
            <a:rect l="l" t="t" r="r" b="b"/>
            <a:pathLst>
              <a:path w="2732936" h="1267399">
                <a:moveTo>
                  <a:pt x="0" y="0"/>
                </a:moveTo>
                <a:lnTo>
                  <a:pt x="2732936" y="0"/>
                </a:lnTo>
                <a:lnTo>
                  <a:pt x="2732936" y="1267399"/>
                </a:lnTo>
                <a:lnTo>
                  <a:pt x="0" y="1267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DA4551F7-BB04-12F9-4EDD-BB6181D8E12C}"/>
              </a:ext>
            </a:extLst>
          </p:cNvPr>
          <p:cNvSpPr txBox="1"/>
          <p:nvPr/>
        </p:nvSpPr>
        <p:spPr>
          <a:xfrm>
            <a:off x="5807491" y="99234"/>
            <a:ext cx="8473615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237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Chủ</a:t>
            </a:r>
            <a:r>
              <a:rPr lang="en-US" sz="4000" b="1" spc="237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000" b="1" spc="237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đề</a:t>
            </a:r>
            <a:r>
              <a:rPr lang="en-US" sz="4000" b="1" spc="237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: </a:t>
            </a:r>
            <a:r>
              <a:rPr lang="en-US" sz="4000" b="1" spc="237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Hiện</a:t>
            </a:r>
            <a:r>
              <a:rPr lang="en-US" sz="4000" b="1" spc="237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000" b="1" spc="237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tượng</a:t>
            </a:r>
            <a:r>
              <a:rPr lang="en-US" sz="4000" b="1" spc="237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000" b="1" spc="237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tự</a:t>
            </a:r>
            <a:r>
              <a:rPr lang="en-US" sz="4000" b="1" spc="237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000" b="1" spc="237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nhiên</a:t>
            </a:r>
            <a:endParaRPr lang="en-US" sz="4000" b="1" spc="237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  <a:p>
            <a:pPr algn="ctr"/>
            <a:r>
              <a:rPr lang="en-US" sz="4000" b="1" spc="237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Tuần</a:t>
            </a:r>
            <a:r>
              <a:rPr lang="en-US" sz="4000" b="1" spc="237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1: An </a:t>
            </a:r>
            <a:r>
              <a:rPr lang="en-US" sz="4000" b="1" spc="237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toàn</a:t>
            </a:r>
            <a:r>
              <a:rPr lang="en-US" sz="4000" b="1" spc="237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000" b="1" spc="237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điện</a:t>
            </a:r>
            <a:r>
              <a:rPr lang="en-US" sz="4000" b="1" spc="237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000" b="1" spc="237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nước</a:t>
            </a:r>
            <a:r>
              <a:rPr lang="en-US" sz="4000" b="1" spc="237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000" b="1" spc="237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cho</a:t>
            </a:r>
            <a:r>
              <a:rPr lang="en-US" sz="4000" b="1" spc="237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4000" b="1" spc="237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hewy"/>
                <a:cs typeface="Times New Roman" panose="02020603050405020304" pitchFamily="18" charset="0"/>
                <a:sym typeface="Chewy"/>
              </a:rPr>
              <a:t>bé</a:t>
            </a:r>
            <a:endParaRPr lang="en-US" sz="4000" b="1" spc="237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  <a:p>
            <a:pPr algn="ctr"/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(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Từ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28/04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02/05/2025) </a:t>
            </a:r>
          </a:p>
          <a:p>
            <a:pPr algn="ctr"/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Độ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tuổi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3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tuổi</a:t>
            </a:r>
            <a:endParaRPr lang="en-US" sz="3600" b="1" spc="237" dirty="0">
              <a:solidFill>
                <a:schemeClr val="tx2"/>
              </a:solidFill>
              <a:latin typeface="Times New Roman" panose="02020603050405020304" pitchFamily="18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319748E7-274C-AD9E-DAB4-972F84E22C5A}"/>
              </a:ext>
            </a:extLst>
          </p:cNvPr>
          <p:cNvSpPr txBox="1"/>
          <p:nvPr/>
        </p:nvSpPr>
        <p:spPr>
          <a:xfrm>
            <a:off x="3090722" y="2955497"/>
            <a:ext cx="236985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PTTM</a:t>
            </a:r>
          </a:p>
          <a:p>
            <a:pPr algn="ctr"/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Cho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tôi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đi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làm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mưa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với</a:t>
            </a:r>
            <a:endParaRPr lang="en-US" sz="3600" b="1" spc="237" dirty="0">
              <a:solidFill>
                <a:schemeClr val="tx2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7DAD723E-FAC1-2FCB-A15B-776D7690FC92}"/>
              </a:ext>
            </a:extLst>
          </p:cNvPr>
          <p:cNvSpPr txBox="1"/>
          <p:nvPr/>
        </p:nvSpPr>
        <p:spPr>
          <a:xfrm>
            <a:off x="3195663" y="6149491"/>
            <a:ext cx="350145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PTTCKNXH</a:t>
            </a:r>
          </a:p>
          <a:p>
            <a:pPr algn="ctr"/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Tiết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kiệm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điện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nước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trong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sinh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hoạt</a:t>
            </a:r>
            <a:endParaRPr lang="en-US" sz="3600" b="1" spc="237" dirty="0">
              <a:solidFill>
                <a:schemeClr val="tx2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56C5E79A-03CB-3567-F9C4-070495CBC3D4}"/>
              </a:ext>
            </a:extLst>
          </p:cNvPr>
          <p:cNvSpPr txBox="1"/>
          <p:nvPr/>
        </p:nvSpPr>
        <p:spPr>
          <a:xfrm>
            <a:off x="7647305" y="7648154"/>
            <a:ext cx="257900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PTNT</a:t>
            </a:r>
          </a:p>
          <a:p>
            <a:pPr algn="ctr"/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Toán:Xếp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xen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kẽ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AB</a:t>
            </a:r>
            <a:endParaRPr lang="en-US" sz="3600" b="1" spc="237" dirty="0">
              <a:solidFill>
                <a:srgbClr val="00B050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321DF3AF-7535-FB39-EFD3-E562C5EE689D}"/>
              </a:ext>
            </a:extLst>
          </p:cNvPr>
          <p:cNvSpPr txBox="1"/>
          <p:nvPr/>
        </p:nvSpPr>
        <p:spPr>
          <a:xfrm>
            <a:off x="10718849" y="5735751"/>
            <a:ext cx="309715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PTTC</a:t>
            </a:r>
          </a:p>
          <a:p>
            <a:pPr algn="ctr"/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Cài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cởi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cúc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áo</a:t>
            </a:r>
            <a:endParaRPr lang="en-US" sz="3600" b="1" spc="237" dirty="0">
              <a:solidFill>
                <a:srgbClr val="00B050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E3D8AE9F-A683-714A-F876-D7FC85CB55F5}"/>
              </a:ext>
            </a:extLst>
          </p:cNvPr>
          <p:cNvSpPr txBox="1"/>
          <p:nvPr/>
        </p:nvSpPr>
        <p:spPr>
          <a:xfrm>
            <a:off x="11091830" y="3120731"/>
            <a:ext cx="236985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PTNN</a:t>
            </a:r>
          </a:p>
          <a:p>
            <a:pPr algn="ctr"/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Giọt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nước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tí</a:t>
            </a:r>
            <a:r>
              <a:rPr lang="en-US" sz="3600" b="1" spc="237" dirty="0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 </a:t>
            </a:r>
            <a:r>
              <a:rPr lang="en-US" sz="3600" b="1" spc="237" dirty="0" err="1">
                <a:solidFill>
                  <a:schemeClr val="tx2"/>
                </a:solidFill>
                <a:latin typeface="Times New Roman" panose="02020603050405020304" pitchFamily="18" charset="0"/>
                <a:ea typeface="Chewy"/>
                <a:cs typeface="Times New Roman" panose="02020603050405020304" pitchFamily="18" charset="0"/>
                <a:sym typeface="Chewy"/>
              </a:rPr>
              <a:t>xíu</a:t>
            </a:r>
            <a:endParaRPr lang="en-US" sz="3600" b="1" spc="237" dirty="0">
              <a:solidFill>
                <a:srgbClr val="00B050"/>
              </a:solidFill>
              <a:latin typeface="Bahnschrift" panose="020B0502040204020203" pitchFamily="34" charset="0"/>
              <a:ea typeface="Chewy"/>
              <a:cs typeface="Times New Roman" panose="02020603050405020304" pitchFamily="18" charset="0"/>
              <a:sym typeface="Chewy"/>
            </a:endParaRPr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6F0E891C-CCE7-69E9-5416-AC094B5E44FE}"/>
              </a:ext>
            </a:extLst>
          </p:cNvPr>
          <p:cNvSpPr txBox="1"/>
          <p:nvPr/>
        </p:nvSpPr>
        <p:spPr>
          <a:xfrm>
            <a:off x="3581911" y="2257325"/>
            <a:ext cx="1460902" cy="394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00" dirty="0">
                <a:solidFill>
                  <a:srgbClr val="FFFF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Monday</a:t>
            </a: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55CAFB78-7ADC-F855-7CD3-0CC92EADCFA8}"/>
              </a:ext>
            </a:extLst>
          </p:cNvPr>
          <p:cNvSpPr txBox="1"/>
          <p:nvPr/>
        </p:nvSpPr>
        <p:spPr>
          <a:xfrm>
            <a:off x="3995460" y="5457449"/>
            <a:ext cx="2091313" cy="39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23" dirty="0">
                <a:solidFill>
                  <a:srgbClr val="FFFF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Tuesday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0E1BBECF-B29F-575D-3734-04FD485E627B}"/>
              </a:ext>
            </a:extLst>
          </p:cNvPr>
          <p:cNvSpPr txBox="1"/>
          <p:nvPr/>
        </p:nvSpPr>
        <p:spPr>
          <a:xfrm>
            <a:off x="7808462" y="6888265"/>
            <a:ext cx="2091313" cy="394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23" dirty="0">
                <a:solidFill>
                  <a:srgbClr val="FFFF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Wednesday</a:t>
            </a: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5713CC05-142B-75E5-C78E-1682B1F1D319}"/>
              </a:ext>
            </a:extLst>
          </p:cNvPr>
          <p:cNvSpPr txBox="1"/>
          <p:nvPr/>
        </p:nvSpPr>
        <p:spPr>
          <a:xfrm>
            <a:off x="11322533" y="5083383"/>
            <a:ext cx="1757391" cy="39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23" dirty="0">
                <a:solidFill>
                  <a:srgbClr val="FFFF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Thursday</a:t>
            </a:r>
          </a:p>
        </p:txBody>
      </p:sp>
      <p:sp>
        <p:nvSpPr>
          <p:cNvPr id="38" name="TextBox 27">
            <a:extLst>
              <a:ext uri="{FF2B5EF4-FFF2-40B4-BE49-F238E27FC236}">
                <a16:creationId xmlns:a16="http://schemas.microsoft.com/office/drawing/2014/main" id="{D9CAB655-CAEC-8127-88EF-9CB696C19D7D}"/>
              </a:ext>
            </a:extLst>
          </p:cNvPr>
          <p:cNvSpPr txBox="1"/>
          <p:nvPr/>
        </p:nvSpPr>
        <p:spPr>
          <a:xfrm>
            <a:off x="11707976" y="2659408"/>
            <a:ext cx="1371948" cy="39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3"/>
              </a:lnSpc>
            </a:pPr>
            <a:r>
              <a:rPr lang="en-US" sz="3023" dirty="0">
                <a:solidFill>
                  <a:srgbClr val="FFFF00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Friday</a:t>
            </a:r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1461BDAC-A3BD-1545-F34D-058CEAB47885}"/>
              </a:ext>
            </a:extLst>
          </p:cNvPr>
          <p:cNvSpPr/>
          <p:nvPr/>
        </p:nvSpPr>
        <p:spPr>
          <a:xfrm>
            <a:off x="15693032" y="233608"/>
            <a:ext cx="1915293" cy="977101"/>
          </a:xfrm>
          <a:custGeom>
            <a:avLst/>
            <a:gdLst/>
            <a:ahLst/>
            <a:cxnLst/>
            <a:rect l="l" t="t" r="r" b="b"/>
            <a:pathLst>
              <a:path w="3750408" h="2062725">
                <a:moveTo>
                  <a:pt x="0" y="0"/>
                </a:moveTo>
                <a:lnTo>
                  <a:pt x="3750408" y="0"/>
                </a:lnTo>
                <a:lnTo>
                  <a:pt x="3750408" y="2062725"/>
                </a:lnTo>
                <a:lnTo>
                  <a:pt x="0" y="206272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248</Words>
  <Application>Microsoft Office PowerPoint</Application>
  <PresentationFormat>Custom</PresentationFormat>
  <Paragraphs>74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Times New Roman</vt:lpstr>
      <vt:lpstr>Arial</vt:lpstr>
      <vt:lpstr>Bahnschrift</vt:lpstr>
      <vt:lpstr>Calibri</vt:lpstr>
      <vt:lpstr>어비 세현체 Bold</vt:lpstr>
      <vt:lpstr>Handelson Four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Vàng Đỏ Trừu tượng Hoạ tiết và Hình khối Trúng phóc Trò chơi lô tô vui Bản thuyết trình</dc:title>
  <dc:creator>Administrator</dc:creator>
  <cp:lastModifiedBy>Administrator</cp:lastModifiedBy>
  <cp:revision>13</cp:revision>
  <dcterms:created xsi:type="dcterms:W3CDTF">2006-08-16T00:00:00Z</dcterms:created>
  <dcterms:modified xsi:type="dcterms:W3CDTF">2025-04-23T06:06:46Z</dcterms:modified>
  <dc:identifier>DAGkaD_cdxs</dc:identifier>
</cp:coreProperties>
</file>