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DejaVu Serif Bold" charset="1" panose="02060803050605020204"/>
      <p:regular r:id="rId10"/>
    </p:embeddedFont>
    <p:embeddedFont>
      <p:font typeface="Roboto Slab Bold" charset="1" panose="00000000000000000000"/>
      <p:regular r:id="rId11"/>
    </p:embeddedFont>
    <p:embeddedFont>
      <p:font typeface="Josefin Sans Bold" charset="1" panose="00000800000000000000"/>
      <p:regular r:id="rId12"/>
    </p:embeddedFont>
    <p:embeddedFont>
      <p:font typeface="TAN Summers" charset="1" panose="00000000000000000000"/>
      <p:regular r:id="rId13"/>
    </p:embeddedFont>
    <p:embeddedFont>
      <p:font typeface="Glacial Indifference" charset="1" panose="00000000000000000000"/>
      <p:regular r:id="rId14"/>
    </p:embeddedFont>
    <p:embeddedFont>
      <p:font typeface="Zing Rust Base Rough" charset="1" panose="00000600000000000000"/>
      <p:regular r:id="rId15"/>
    </p:embeddedFont>
    <p:embeddedFont>
      <p:font typeface="Lobster" charset="1" panose="00000500000000000000"/>
      <p:regular r:id="rId16"/>
    </p:embeddedFont>
    <p:embeddedFont>
      <p:font typeface="Noto Serif Display Bold" charset="1" panose="02020802080505020204"/>
      <p:regular r:id="rId17"/>
    </p:embeddedFont>
    <p:embeddedFont>
      <p:font typeface="Montserrat" charset="1" panose="00000500000000000000"/>
      <p:regular r:id="rId18"/>
    </p:embeddedFont>
    <p:embeddedFont>
      <p:font typeface="Montserrat Bold" charset="1" panose="00000800000000000000"/>
      <p:regular r:id="rId19"/>
    </p:embeddedFont>
    <p:embeddedFont>
      <p:font typeface="Noto Sans Bold" charset="1" panose="020B080204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11" Target="../media/image43.png" Type="http://schemas.openxmlformats.org/officeDocument/2006/relationships/image"/><Relationship Id="rId12" Target="../media/image44.png" Type="http://schemas.openxmlformats.org/officeDocument/2006/relationships/image"/><Relationship Id="rId13" Target="../media/image45.svg" Type="http://schemas.openxmlformats.org/officeDocument/2006/relationships/image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svg" Type="http://schemas.openxmlformats.org/officeDocument/2006/relationships/image"/><Relationship Id="rId5" Target="../media/image49.pn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43893" y="1335423"/>
            <a:ext cx="1813484" cy="1791490"/>
          </a:xfrm>
          <a:custGeom>
            <a:avLst/>
            <a:gdLst/>
            <a:ahLst/>
            <a:cxnLst/>
            <a:rect r="r" b="b" t="t" l="l"/>
            <a:pathLst>
              <a:path h="1791490" w="1813484">
                <a:moveTo>
                  <a:pt x="0" y="0"/>
                </a:moveTo>
                <a:lnTo>
                  <a:pt x="1813484" y="0"/>
                </a:lnTo>
                <a:lnTo>
                  <a:pt x="1813484" y="1791491"/>
                </a:lnTo>
                <a:lnTo>
                  <a:pt x="0" y="179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08459" y="1857693"/>
            <a:ext cx="7805666" cy="4206950"/>
          </a:xfrm>
          <a:custGeom>
            <a:avLst/>
            <a:gdLst/>
            <a:ahLst/>
            <a:cxnLst/>
            <a:rect r="r" b="b" t="t" l="l"/>
            <a:pathLst>
              <a:path h="4206950" w="7805666">
                <a:moveTo>
                  <a:pt x="0" y="0"/>
                </a:moveTo>
                <a:lnTo>
                  <a:pt x="7805666" y="0"/>
                </a:lnTo>
                <a:lnTo>
                  <a:pt x="7805666" y="4206950"/>
                </a:lnTo>
                <a:lnTo>
                  <a:pt x="0" y="420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909" y="2234488"/>
            <a:ext cx="4714486" cy="3453361"/>
          </a:xfrm>
          <a:custGeom>
            <a:avLst/>
            <a:gdLst/>
            <a:ahLst/>
            <a:cxnLst/>
            <a:rect r="r" b="b" t="t" l="l"/>
            <a:pathLst>
              <a:path h="3453361" w="4714486">
                <a:moveTo>
                  <a:pt x="0" y="0"/>
                </a:moveTo>
                <a:lnTo>
                  <a:pt x="4714486" y="0"/>
                </a:lnTo>
                <a:lnTo>
                  <a:pt x="4714486" y="3453361"/>
                </a:lnTo>
                <a:lnTo>
                  <a:pt x="0" y="345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093629">
            <a:off x="-2147983" y="7211962"/>
            <a:ext cx="5274394" cy="4951338"/>
          </a:xfrm>
          <a:custGeom>
            <a:avLst/>
            <a:gdLst/>
            <a:ahLst/>
            <a:cxnLst/>
            <a:rect r="r" b="b" t="t" l="l"/>
            <a:pathLst>
              <a:path h="4951338" w="5274394">
                <a:moveTo>
                  <a:pt x="0" y="0"/>
                </a:moveTo>
                <a:lnTo>
                  <a:pt x="5274395" y="0"/>
                </a:lnTo>
                <a:lnTo>
                  <a:pt x="5274395" y="4951338"/>
                </a:lnTo>
                <a:lnTo>
                  <a:pt x="0" y="49513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57995" y="7507128"/>
            <a:ext cx="1772671" cy="1751172"/>
          </a:xfrm>
          <a:custGeom>
            <a:avLst/>
            <a:gdLst/>
            <a:ahLst/>
            <a:cxnLst/>
            <a:rect r="r" b="b" t="t" l="l"/>
            <a:pathLst>
              <a:path h="1751172" w="1772671">
                <a:moveTo>
                  <a:pt x="0" y="0"/>
                </a:moveTo>
                <a:lnTo>
                  <a:pt x="1772671" y="0"/>
                </a:lnTo>
                <a:lnTo>
                  <a:pt x="1772671" y="1751172"/>
                </a:lnTo>
                <a:lnTo>
                  <a:pt x="0" y="1751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5400000">
            <a:off x="-2815975" y="7649472"/>
            <a:ext cx="2736350" cy="3003977"/>
          </a:xfrm>
          <a:custGeom>
            <a:avLst/>
            <a:gdLst/>
            <a:ahLst/>
            <a:cxnLst/>
            <a:rect r="r" b="b" t="t" l="l"/>
            <a:pathLst>
              <a:path h="3003977" w="2736350">
                <a:moveTo>
                  <a:pt x="2736350" y="0"/>
                </a:moveTo>
                <a:lnTo>
                  <a:pt x="0" y="0"/>
                </a:lnTo>
                <a:lnTo>
                  <a:pt x="0" y="3003977"/>
                </a:lnTo>
                <a:lnTo>
                  <a:pt x="2736350" y="3003977"/>
                </a:lnTo>
                <a:lnTo>
                  <a:pt x="273635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25630" y="6148425"/>
            <a:ext cx="4711115" cy="3450892"/>
          </a:xfrm>
          <a:custGeom>
            <a:avLst/>
            <a:gdLst/>
            <a:ahLst/>
            <a:cxnLst/>
            <a:rect r="r" b="b" t="t" l="l"/>
            <a:pathLst>
              <a:path h="3450892" w="4711115">
                <a:moveTo>
                  <a:pt x="0" y="0"/>
                </a:moveTo>
                <a:lnTo>
                  <a:pt x="4711115" y="0"/>
                </a:lnTo>
                <a:lnTo>
                  <a:pt x="4711115" y="3450892"/>
                </a:lnTo>
                <a:lnTo>
                  <a:pt x="0" y="3450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609425" y="5667000"/>
            <a:ext cx="4756942" cy="3484460"/>
          </a:xfrm>
          <a:custGeom>
            <a:avLst/>
            <a:gdLst/>
            <a:ahLst/>
            <a:cxnLst/>
            <a:rect r="r" b="b" t="t" l="l"/>
            <a:pathLst>
              <a:path h="3484460" w="4756942">
                <a:moveTo>
                  <a:pt x="4756942" y="0"/>
                </a:moveTo>
                <a:lnTo>
                  <a:pt x="0" y="0"/>
                </a:lnTo>
                <a:lnTo>
                  <a:pt x="0" y="3484460"/>
                </a:lnTo>
                <a:lnTo>
                  <a:pt x="4756942" y="3484460"/>
                </a:lnTo>
                <a:lnTo>
                  <a:pt x="47569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3715984" y="2328055"/>
            <a:ext cx="4176698" cy="3059432"/>
          </a:xfrm>
          <a:custGeom>
            <a:avLst/>
            <a:gdLst/>
            <a:ahLst/>
            <a:cxnLst/>
            <a:rect r="r" b="b" t="t" l="l"/>
            <a:pathLst>
              <a:path h="3059432" w="4176698">
                <a:moveTo>
                  <a:pt x="4176698" y="0"/>
                </a:moveTo>
                <a:lnTo>
                  <a:pt x="0" y="0"/>
                </a:lnTo>
                <a:lnTo>
                  <a:pt x="0" y="3059431"/>
                </a:lnTo>
                <a:lnTo>
                  <a:pt x="4176698" y="3059431"/>
                </a:lnTo>
                <a:lnTo>
                  <a:pt x="417669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443443">
            <a:off x="4091886" y="2705268"/>
            <a:ext cx="1488880" cy="459692"/>
          </a:xfrm>
          <a:custGeom>
            <a:avLst/>
            <a:gdLst/>
            <a:ahLst/>
            <a:cxnLst/>
            <a:rect r="r" b="b" t="t" l="l"/>
            <a:pathLst>
              <a:path h="459692" w="1488880">
                <a:moveTo>
                  <a:pt x="1488880" y="0"/>
                </a:moveTo>
                <a:lnTo>
                  <a:pt x="0" y="0"/>
                </a:lnTo>
                <a:lnTo>
                  <a:pt x="0" y="459691"/>
                </a:lnTo>
                <a:lnTo>
                  <a:pt x="1488880" y="459691"/>
                </a:lnTo>
                <a:lnTo>
                  <a:pt x="148888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2349560">
            <a:off x="3976072" y="5503368"/>
            <a:ext cx="2167300" cy="669154"/>
          </a:xfrm>
          <a:custGeom>
            <a:avLst/>
            <a:gdLst/>
            <a:ahLst/>
            <a:cxnLst/>
            <a:rect r="r" b="b" t="t" l="l"/>
            <a:pathLst>
              <a:path h="669154" w="2167300">
                <a:moveTo>
                  <a:pt x="2167300" y="0"/>
                </a:moveTo>
                <a:lnTo>
                  <a:pt x="0" y="0"/>
                </a:lnTo>
                <a:lnTo>
                  <a:pt x="0" y="669154"/>
                </a:lnTo>
                <a:lnTo>
                  <a:pt x="2167300" y="669154"/>
                </a:lnTo>
                <a:lnTo>
                  <a:pt x="216730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930396">
            <a:off x="8949726" y="5678565"/>
            <a:ext cx="1276245" cy="394041"/>
          </a:xfrm>
          <a:custGeom>
            <a:avLst/>
            <a:gdLst/>
            <a:ahLst/>
            <a:cxnLst/>
            <a:rect r="r" b="b" t="t" l="l"/>
            <a:pathLst>
              <a:path h="394041" w="1276245">
                <a:moveTo>
                  <a:pt x="0" y="0"/>
                </a:moveTo>
                <a:lnTo>
                  <a:pt x="1276245" y="0"/>
                </a:lnTo>
                <a:lnTo>
                  <a:pt x="1276245" y="394041"/>
                </a:lnTo>
                <a:lnTo>
                  <a:pt x="0" y="3940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700000">
            <a:off x="12704106" y="4947413"/>
            <a:ext cx="1721732" cy="531585"/>
          </a:xfrm>
          <a:custGeom>
            <a:avLst/>
            <a:gdLst/>
            <a:ahLst/>
            <a:cxnLst/>
            <a:rect r="r" b="b" t="t" l="l"/>
            <a:pathLst>
              <a:path h="531585" w="1721732">
                <a:moveTo>
                  <a:pt x="0" y="0"/>
                </a:moveTo>
                <a:lnTo>
                  <a:pt x="1721732" y="0"/>
                </a:lnTo>
                <a:lnTo>
                  <a:pt x="1721732" y="531585"/>
                </a:lnTo>
                <a:lnTo>
                  <a:pt x="0" y="5315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51810" y="6009874"/>
            <a:ext cx="4635348" cy="3395393"/>
          </a:xfrm>
          <a:custGeom>
            <a:avLst/>
            <a:gdLst/>
            <a:ahLst/>
            <a:cxnLst/>
            <a:rect r="r" b="b" t="t" l="l"/>
            <a:pathLst>
              <a:path h="3395393" w="4635348">
                <a:moveTo>
                  <a:pt x="0" y="0"/>
                </a:moveTo>
                <a:lnTo>
                  <a:pt x="4635348" y="0"/>
                </a:lnTo>
                <a:lnTo>
                  <a:pt x="4635348" y="3395392"/>
                </a:lnTo>
                <a:lnTo>
                  <a:pt x="0" y="33953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30114">
            <a:off x="12752644" y="3048081"/>
            <a:ext cx="1108334" cy="342198"/>
          </a:xfrm>
          <a:custGeom>
            <a:avLst/>
            <a:gdLst/>
            <a:ahLst/>
            <a:cxnLst/>
            <a:rect r="r" b="b" t="t" l="l"/>
            <a:pathLst>
              <a:path h="342198" w="1108334">
                <a:moveTo>
                  <a:pt x="0" y="0"/>
                </a:moveTo>
                <a:lnTo>
                  <a:pt x="1108334" y="0"/>
                </a:lnTo>
                <a:lnTo>
                  <a:pt x="1108334" y="342198"/>
                </a:lnTo>
                <a:lnTo>
                  <a:pt x="0" y="3421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187158" y="41182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0" y="0"/>
                </a:moveTo>
                <a:lnTo>
                  <a:pt x="7315200" y="0"/>
                </a:lnTo>
                <a:lnTo>
                  <a:pt x="7315200" y="1596044"/>
                </a:lnTo>
                <a:lnTo>
                  <a:pt x="0" y="15960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4189" y="116420"/>
            <a:ext cx="2434368" cy="2221361"/>
          </a:xfrm>
          <a:custGeom>
            <a:avLst/>
            <a:gdLst/>
            <a:ahLst/>
            <a:cxnLst/>
            <a:rect r="r" b="b" t="t" l="l"/>
            <a:pathLst>
              <a:path h="2221361" w="2434368">
                <a:moveTo>
                  <a:pt x="0" y="0"/>
                </a:moveTo>
                <a:lnTo>
                  <a:pt x="2434368" y="0"/>
                </a:lnTo>
                <a:lnTo>
                  <a:pt x="2434368" y="2221361"/>
                </a:lnTo>
                <a:lnTo>
                  <a:pt x="0" y="222136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831048" y="69771"/>
            <a:ext cx="2399239" cy="2258283"/>
          </a:xfrm>
          <a:custGeom>
            <a:avLst/>
            <a:gdLst/>
            <a:ahLst/>
            <a:cxnLst/>
            <a:rect r="r" b="b" t="t" l="l"/>
            <a:pathLst>
              <a:path h="2258283" w="2399239">
                <a:moveTo>
                  <a:pt x="0" y="0"/>
                </a:moveTo>
                <a:lnTo>
                  <a:pt x="2399239" y="0"/>
                </a:lnTo>
                <a:lnTo>
                  <a:pt x="2399239" y="2258284"/>
                </a:lnTo>
                <a:lnTo>
                  <a:pt x="0" y="225828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661105" y="8928097"/>
            <a:ext cx="2900298" cy="1591539"/>
          </a:xfrm>
          <a:custGeom>
            <a:avLst/>
            <a:gdLst/>
            <a:ahLst/>
            <a:cxnLst/>
            <a:rect r="r" b="b" t="t" l="l"/>
            <a:pathLst>
              <a:path h="1591539" w="2900298">
                <a:moveTo>
                  <a:pt x="0" y="0"/>
                </a:moveTo>
                <a:lnTo>
                  <a:pt x="2900299" y="0"/>
                </a:lnTo>
                <a:lnTo>
                  <a:pt x="2900299" y="1591539"/>
                </a:lnTo>
                <a:lnTo>
                  <a:pt x="0" y="159153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536745" y="8573012"/>
            <a:ext cx="2821202" cy="1664509"/>
          </a:xfrm>
          <a:custGeom>
            <a:avLst/>
            <a:gdLst/>
            <a:ahLst/>
            <a:cxnLst/>
            <a:rect r="r" b="b" t="t" l="l"/>
            <a:pathLst>
              <a:path h="1664509" w="2821202">
                <a:moveTo>
                  <a:pt x="0" y="0"/>
                </a:moveTo>
                <a:lnTo>
                  <a:pt x="2821202" y="0"/>
                </a:lnTo>
                <a:lnTo>
                  <a:pt x="2821202" y="1664509"/>
                </a:lnTo>
                <a:lnTo>
                  <a:pt x="0" y="16645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836326" y="2398030"/>
            <a:ext cx="8824468" cy="2124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true">
                <a:solidFill>
                  <a:srgbClr val="FE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KẾ HOẠCH TUẦN 1:</a:t>
            </a:r>
          </a:p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FE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Môi trường quanh bé</a:t>
            </a:r>
          </a:p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FE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(Từ ngày 07/4-&gt;11/4/2025)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308883" y="21170"/>
            <a:ext cx="10052757" cy="1483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Chủ đề: Hiện tượng tự nhiên</a:t>
            </a:r>
          </a:p>
          <a:p>
            <a:pPr algn="ctr">
              <a:lnSpc>
                <a:spcPts val="5040"/>
              </a:lnSpc>
            </a:pPr>
            <a:r>
              <a:rPr lang="en-US" b="true" sz="3600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ĐỘ TUỔI MẪU GIÁO 4 TUỔI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0" y="2928882"/>
            <a:ext cx="4862215" cy="1791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 2: PTTC: </a:t>
            </a:r>
          </a:p>
          <a:p>
            <a:pPr algn="ctr">
              <a:lnSpc>
                <a:spcPts val="4653"/>
              </a:lnSpc>
            </a:pPr>
            <a:r>
              <a:rPr lang="en-US" sz="3323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Ném trúng đích năm ngang xa 2m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794144" y="3193055"/>
            <a:ext cx="4572016" cy="1254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 3:PTNT: 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Khám phá nước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8391" y="6573674"/>
            <a:ext cx="4572016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 4: PTTM: 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Hát: Em vẽ môi trường màu xanh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57992" y="6957268"/>
            <a:ext cx="4572016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 5: PTNN: 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Thơ: Em vẽ môi trường màu xanh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609425" y="6452240"/>
            <a:ext cx="4572016" cy="1882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Thứ 6:PTTM: 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30F5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Vẽ: Khuôn viên môi trường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DE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14560" y="-3942403"/>
            <a:ext cx="11559332" cy="10991874"/>
          </a:xfrm>
          <a:custGeom>
            <a:avLst/>
            <a:gdLst/>
            <a:ahLst/>
            <a:cxnLst/>
            <a:rect r="r" b="b" t="t" l="l"/>
            <a:pathLst>
              <a:path h="10991874" w="11559332">
                <a:moveTo>
                  <a:pt x="0" y="0"/>
                </a:moveTo>
                <a:lnTo>
                  <a:pt x="11559332" y="0"/>
                </a:lnTo>
                <a:lnTo>
                  <a:pt x="11559332" y="10991874"/>
                </a:lnTo>
                <a:lnTo>
                  <a:pt x="0" y="1099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8712">
            <a:off x="782187" y="5546207"/>
            <a:ext cx="444752" cy="836999"/>
          </a:xfrm>
          <a:custGeom>
            <a:avLst/>
            <a:gdLst/>
            <a:ahLst/>
            <a:cxnLst/>
            <a:rect r="r" b="b" t="t" l="l"/>
            <a:pathLst>
              <a:path h="836999" w="444752">
                <a:moveTo>
                  <a:pt x="0" y="0"/>
                </a:moveTo>
                <a:lnTo>
                  <a:pt x="444752" y="0"/>
                </a:lnTo>
                <a:lnTo>
                  <a:pt x="444752" y="836999"/>
                </a:lnTo>
                <a:lnTo>
                  <a:pt x="0" y="836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805881">
            <a:off x="9526561" y="523606"/>
            <a:ext cx="352011" cy="662465"/>
          </a:xfrm>
          <a:custGeom>
            <a:avLst/>
            <a:gdLst/>
            <a:ahLst/>
            <a:cxnLst/>
            <a:rect r="r" b="b" t="t" l="l"/>
            <a:pathLst>
              <a:path h="662465" w="352011">
                <a:moveTo>
                  <a:pt x="0" y="0"/>
                </a:moveTo>
                <a:lnTo>
                  <a:pt x="352011" y="0"/>
                </a:lnTo>
                <a:lnTo>
                  <a:pt x="352011" y="662465"/>
                </a:lnTo>
                <a:lnTo>
                  <a:pt x="0" y="662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483460">
            <a:off x="-1628301" y="-180509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702566" y="447318"/>
            <a:ext cx="3489310" cy="4663497"/>
            <a:chOff x="0" y="0"/>
            <a:chExt cx="4652413" cy="621799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114316"/>
              <a:ext cx="4652413" cy="5103679"/>
              <a:chOff x="0" y="0"/>
              <a:chExt cx="740932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4093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40932">
                    <a:moveTo>
                      <a:pt x="27011" y="0"/>
                    </a:moveTo>
                    <a:lnTo>
                      <a:pt x="713921" y="0"/>
                    </a:lnTo>
                    <a:cubicBezTo>
                      <a:pt x="728839" y="0"/>
                      <a:pt x="740932" y="12093"/>
                      <a:pt x="740932" y="27011"/>
                    </a:cubicBezTo>
                    <a:lnTo>
                      <a:pt x="740932" y="785789"/>
                    </a:lnTo>
                    <a:cubicBezTo>
                      <a:pt x="740932" y="800707"/>
                      <a:pt x="728839" y="812800"/>
                      <a:pt x="713921" y="812800"/>
                    </a:cubicBezTo>
                    <a:lnTo>
                      <a:pt x="27011" y="812800"/>
                    </a:lnTo>
                    <a:cubicBezTo>
                      <a:pt x="12093" y="812800"/>
                      <a:pt x="0" y="800707"/>
                      <a:pt x="0" y="785789"/>
                    </a:cubicBezTo>
                    <a:lnTo>
                      <a:pt x="0" y="27011"/>
                    </a:lnTo>
                    <a:cubicBezTo>
                      <a:pt x="0" y="12093"/>
                      <a:pt x="12093" y="0"/>
                      <a:pt x="27011" y="0"/>
                    </a:cubicBezTo>
                    <a:close/>
                  </a:path>
                </a:pathLst>
              </a:custGeom>
              <a:solidFill>
                <a:srgbClr val="FFC1C1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74093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219691" y="1641140"/>
              <a:ext cx="4213032" cy="4403581"/>
              <a:chOff x="0" y="0"/>
              <a:chExt cx="670958" cy="7013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70958" cy="701304"/>
              </a:xfrm>
              <a:custGeom>
                <a:avLst/>
                <a:gdLst/>
                <a:ahLst/>
                <a:cxnLst/>
                <a:rect r="r" b="b" t="t" l="l"/>
                <a:pathLst>
                  <a:path h="701304" w="670958">
                    <a:moveTo>
                      <a:pt x="29829" y="0"/>
                    </a:moveTo>
                    <a:lnTo>
                      <a:pt x="641129" y="0"/>
                    </a:lnTo>
                    <a:cubicBezTo>
                      <a:pt x="657603" y="0"/>
                      <a:pt x="670958" y="13355"/>
                      <a:pt x="670958" y="29829"/>
                    </a:cubicBezTo>
                    <a:lnTo>
                      <a:pt x="670958" y="671475"/>
                    </a:lnTo>
                    <a:cubicBezTo>
                      <a:pt x="670958" y="679386"/>
                      <a:pt x="667815" y="686973"/>
                      <a:pt x="662221" y="692567"/>
                    </a:cubicBezTo>
                    <a:cubicBezTo>
                      <a:pt x="656627" y="698161"/>
                      <a:pt x="649040" y="701304"/>
                      <a:pt x="641129" y="701304"/>
                    </a:cubicBezTo>
                    <a:lnTo>
                      <a:pt x="29829" y="701304"/>
                    </a:lnTo>
                    <a:cubicBezTo>
                      <a:pt x="13355" y="701304"/>
                      <a:pt x="0" y="687949"/>
                      <a:pt x="0" y="671475"/>
                    </a:cubicBezTo>
                    <a:lnTo>
                      <a:pt x="0" y="29829"/>
                    </a:lnTo>
                    <a:cubicBezTo>
                      <a:pt x="0" y="21918"/>
                      <a:pt x="3143" y="14331"/>
                      <a:pt x="8737" y="8737"/>
                    </a:cubicBezTo>
                    <a:cubicBezTo>
                      <a:pt x="14331" y="3143"/>
                      <a:pt x="21918" y="0"/>
                      <a:pt x="2982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66675"/>
                <a:ext cx="670958" cy="7679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759"/>
                  </a:lnSpc>
                </a:pPr>
                <a:r>
                  <a:rPr lang="en-US" b="true" sz="3399">
                    <a:solidFill>
                      <a:srgbClr val="F6A34E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rPr>
                  <a:t>Số 5( Tiết 2)</a:t>
                </a: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4652413" cy="920696"/>
              <a:chOff x="0" y="0"/>
              <a:chExt cx="740932" cy="14662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40932" cy="146628"/>
              </a:xfrm>
              <a:custGeom>
                <a:avLst/>
                <a:gdLst/>
                <a:ahLst/>
                <a:cxnLst/>
                <a:rect r="r" b="b" t="t" l="l"/>
                <a:pathLst>
                  <a:path h="146628" w="740932">
                    <a:moveTo>
                      <a:pt x="27011" y="0"/>
                    </a:moveTo>
                    <a:lnTo>
                      <a:pt x="713921" y="0"/>
                    </a:lnTo>
                    <a:cubicBezTo>
                      <a:pt x="728839" y="0"/>
                      <a:pt x="740932" y="12093"/>
                      <a:pt x="740932" y="27011"/>
                    </a:cubicBezTo>
                    <a:lnTo>
                      <a:pt x="740932" y="119616"/>
                    </a:lnTo>
                    <a:cubicBezTo>
                      <a:pt x="740932" y="134534"/>
                      <a:pt x="728839" y="146628"/>
                      <a:pt x="713921" y="146628"/>
                    </a:cubicBezTo>
                    <a:lnTo>
                      <a:pt x="27011" y="146628"/>
                    </a:lnTo>
                    <a:cubicBezTo>
                      <a:pt x="12093" y="146628"/>
                      <a:pt x="0" y="134534"/>
                      <a:pt x="0" y="119616"/>
                    </a:cubicBezTo>
                    <a:lnTo>
                      <a:pt x="0" y="27011"/>
                    </a:lnTo>
                    <a:cubicBezTo>
                      <a:pt x="0" y="12093"/>
                      <a:pt x="12093" y="0"/>
                      <a:pt x="2701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CD2A6B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740932" cy="1942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582569" y="225935"/>
              <a:ext cx="3487276" cy="5241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0"/>
                </a:lnSpc>
              </a:pPr>
              <a:r>
                <a:rPr lang="en-US" b="true" sz="2335">
                  <a:solidFill>
                    <a:srgbClr val="E41104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Thứ hai 14/4/2025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4483460">
            <a:off x="17074146" y="769790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3717269" y="1437221"/>
            <a:ext cx="3178129" cy="3706279"/>
            <a:chOff x="0" y="0"/>
            <a:chExt cx="696975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96975" cy="812800"/>
            </a:xfrm>
            <a:custGeom>
              <a:avLst/>
              <a:gdLst/>
              <a:ahLst/>
              <a:cxnLst/>
              <a:rect r="r" b="b" t="t" l="l"/>
              <a:pathLst>
                <a:path h="812800" w="696975">
                  <a:moveTo>
                    <a:pt x="24360" y="0"/>
                  </a:moveTo>
                  <a:lnTo>
                    <a:pt x="672615" y="0"/>
                  </a:lnTo>
                  <a:cubicBezTo>
                    <a:pt x="679075" y="0"/>
                    <a:pt x="685272" y="2566"/>
                    <a:pt x="689840" y="7135"/>
                  </a:cubicBezTo>
                  <a:cubicBezTo>
                    <a:pt x="694408" y="11703"/>
                    <a:pt x="696975" y="17899"/>
                    <a:pt x="696975" y="24360"/>
                  </a:cubicBezTo>
                  <a:lnTo>
                    <a:pt x="696975" y="788440"/>
                  </a:lnTo>
                  <a:cubicBezTo>
                    <a:pt x="696975" y="794901"/>
                    <a:pt x="694408" y="801097"/>
                    <a:pt x="689840" y="805665"/>
                  </a:cubicBezTo>
                  <a:cubicBezTo>
                    <a:pt x="685272" y="810233"/>
                    <a:pt x="679075" y="812800"/>
                    <a:pt x="672615" y="812800"/>
                  </a:cubicBezTo>
                  <a:lnTo>
                    <a:pt x="24360" y="812800"/>
                  </a:lnTo>
                  <a:cubicBezTo>
                    <a:pt x="17899" y="812800"/>
                    <a:pt x="11703" y="810233"/>
                    <a:pt x="7135" y="805665"/>
                  </a:cubicBezTo>
                  <a:cubicBezTo>
                    <a:pt x="2566" y="801097"/>
                    <a:pt x="0" y="794901"/>
                    <a:pt x="0" y="788440"/>
                  </a:cubicBezTo>
                  <a:lnTo>
                    <a:pt x="0" y="24360"/>
                  </a:lnTo>
                  <a:cubicBezTo>
                    <a:pt x="0" y="17899"/>
                    <a:pt x="2566" y="11703"/>
                    <a:pt x="7135" y="7135"/>
                  </a:cubicBezTo>
                  <a:cubicBezTo>
                    <a:pt x="11703" y="2566"/>
                    <a:pt x="17899" y="0"/>
                    <a:pt x="24360" y="0"/>
                  </a:cubicBezTo>
                  <a:close/>
                </a:path>
              </a:pathLst>
            </a:custGeom>
            <a:solidFill>
              <a:srgbClr val="FFC1C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696975" cy="860425"/>
            </a:xfrm>
            <a:prstGeom prst="rect">
              <a:avLst/>
            </a:prstGeom>
          </p:spPr>
          <p:txBody>
            <a:bodyPr anchor="ctr" rtlCol="false" tIns="59882" lIns="59882" bIns="59882" rIns="59882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867343" y="1819799"/>
            <a:ext cx="2877981" cy="3197869"/>
            <a:chOff x="0" y="0"/>
            <a:chExt cx="631151" cy="70130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1151" cy="701304"/>
            </a:xfrm>
            <a:custGeom>
              <a:avLst/>
              <a:gdLst/>
              <a:ahLst/>
              <a:cxnLst/>
              <a:rect r="r" b="b" t="t" l="l"/>
              <a:pathLst>
                <a:path h="701304" w="631151">
                  <a:moveTo>
                    <a:pt x="26901" y="0"/>
                  </a:moveTo>
                  <a:lnTo>
                    <a:pt x="604251" y="0"/>
                  </a:lnTo>
                  <a:cubicBezTo>
                    <a:pt x="619108" y="0"/>
                    <a:pt x="631151" y="12044"/>
                    <a:pt x="631151" y="26901"/>
                  </a:cubicBezTo>
                  <a:lnTo>
                    <a:pt x="631151" y="674403"/>
                  </a:lnTo>
                  <a:cubicBezTo>
                    <a:pt x="631151" y="681538"/>
                    <a:pt x="628317" y="688380"/>
                    <a:pt x="623272" y="693425"/>
                  </a:cubicBezTo>
                  <a:cubicBezTo>
                    <a:pt x="618228" y="698470"/>
                    <a:pt x="611385" y="701304"/>
                    <a:pt x="604251" y="701304"/>
                  </a:cubicBezTo>
                  <a:lnTo>
                    <a:pt x="26901" y="701304"/>
                  </a:lnTo>
                  <a:cubicBezTo>
                    <a:pt x="12044" y="701304"/>
                    <a:pt x="0" y="689260"/>
                    <a:pt x="0" y="674403"/>
                  </a:cubicBezTo>
                  <a:lnTo>
                    <a:pt x="0" y="26901"/>
                  </a:lnTo>
                  <a:cubicBezTo>
                    <a:pt x="0" y="19766"/>
                    <a:pt x="2834" y="12924"/>
                    <a:pt x="7879" y="7879"/>
                  </a:cubicBezTo>
                  <a:cubicBezTo>
                    <a:pt x="12924" y="2834"/>
                    <a:pt x="19766" y="0"/>
                    <a:pt x="269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631151" cy="748929"/>
            </a:xfrm>
            <a:prstGeom prst="rect">
              <a:avLst/>
            </a:prstGeom>
          </p:spPr>
          <p:txBody>
            <a:bodyPr anchor="ctr" rtlCol="false" tIns="59882" lIns="59882" bIns="59882" rIns="59882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717269" y="628007"/>
            <a:ext cx="3178129" cy="668607"/>
            <a:chOff x="0" y="0"/>
            <a:chExt cx="696975" cy="14662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96975" cy="146628"/>
            </a:xfrm>
            <a:custGeom>
              <a:avLst/>
              <a:gdLst/>
              <a:ahLst/>
              <a:cxnLst/>
              <a:rect r="r" b="b" t="t" l="l"/>
              <a:pathLst>
                <a:path h="146628" w="696975">
                  <a:moveTo>
                    <a:pt x="24360" y="0"/>
                  </a:moveTo>
                  <a:lnTo>
                    <a:pt x="672615" y="0"/>
                  </a:lnTo>
                  <a:cubicBezTo>
                    <a:pt x="679075" y="0"/>
                    <a:pt x="685272" y="2566"/>
                    <a:pt x="689840" y="7135"/>
                  </a:cubicBezTo>
                  <a:cubicBezTo>
                    <a:pt x="694408" y="11703"/>
                    <a:pt x="696975" y="17899"/>
                    <a:pt x="696975" y="24360"/>
                  </a:cubicBezTo>
                  <a:lnTo>
                    <a:pt x="696975" y="122268"/>
                  </a:lnTo>
                  <a:cubicBezTo>
                    <a:pt x="696975" y="128729"/>
                    <a:pt x="694408" y="134925"/>
                    <a:pt x="689840" y="139493"/>
                  </a:cubicBezTo>
                  <a:cubicBezTo>
                    <a:pt x="685272" y="144061"/>
                    <a:pt x="679075" y="146628"/>
                    <a:pt x="672615" y="146628"/>
                  </a:cubicBezTo>
                  <a:lnTo>
                    <a:pt x="24360" y="146628"/>
                  </a:lnTo>
                  <a:cubicBezTo>
                    <a:pt x="17899" y="146628"/>
                    <a:pt x="11703" y="144061"/>
                    <a:pt x="7135" y="139493"/>
                  </a:cubicBezTo>
                  <a:cubicBezTo>
                    <a:pt x="2566" y="134925"/>
                    <a:pt x="0" y="128729"/>
                    <a:pt x="0" y="122268"/>
                  </a:cubicBezTo>
                  <a:lnTo>
                    <a:pt x="0" y="24360"/>
                  </a:lnTo>
                  <a:cubicBezTo>
                    <a:pt x="0" y="17899"/>
                    <a:pt x="2566" y="11703"/>
                    <a:pt x="7135" y="7135"/>
                  </a:cubicBezTo>
                  <a:cubicBezTo>
                    <a:pt x="11703" y="2566"/>
                    <a:pt x="17899" y="0"/>
                    <a:pt x="243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D2A6B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696975" cy="194253"/>
            </a:xfrm>
            <a:prstGeom prst="rect">
              <a:avLst/>
            </a:prstGeom>
          </p:spPr>
          <p:txBody>
            <a:bodyPr anchor="ctr" rtlCol="false" tIns="59882" lIns="59882" bIns="59882" rIns="59882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921232" y="1823390"/>
            <a:ext cx="2960310" cy="3226612"/>
            <a:chOff x="0" y="0"/>
            <a:chExt cx="3947081" cy="4302149"/>
          </a:xfrm>
        </p:grpSpPr>
        <p:sp>
          <p:nvSpPr>
            <p:cNvPr name="AutoShape 28" id="28"/>
            <p:cNvSpPr/>
            <p:nvPr/>
          </p:nvSpPr>
          <p:spPr>
            <a:xfrm>
              <a:off x="0" y="832842"/>
              <a:ext cx="3947081" cy="0"/>
            </a:xfrm>
            <a:prstGeom prst="line">
              <a:avLst/>
            </a:prstGeom>
            <a:ln cap="flat" w="39880">
              <a:solidFill>
                <a:srgbClr val="AD6262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0" y="2121896"/>
              <a:ext cx="3947081" cy="0"/>
            </a:xfrm>
            <a:prstGeom prst="line">
              <a:avLst/>
            </a:prstGeom>
            <a:ln cap="flat" w="39880">
              <a:solidFill>
                <a:srgbClr val="AD6262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0" id="30"/>
            <p:cNvSpPr/>
            <p:nvPr/>
          </p:nvSpPr>
          <p:spPr>
            <a:xfrm flipH="true" flipV="true">
              <a:off x="1107642" y="90"/>
              <a:ext cx="19421" cy="4279832"/>
            </a:xfrm>
            <a:prstGeom prst="line">
              <a:avLst/>
            </a:prstGeom>
            <a:ln cap="flat" w="39880">
              <a:solidFill>
                <a:srgbClr val="AD6262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1" id="31"/>
            <p:cNvSpPr/>
            <p:nvPr/>
          </p:nvSpPr>
          <p:spPr>
            <a:xfrm>
              <a:off x="0" y="3410949"/>
              <a:ext cx="3947081" cy="0"/>
            </a:xfrm>
            <a:prstGeom prst="line">
              <a:avLst/>
            </a:prstGeom>
            <a:ln cap="flat" w="39880">
              <a:solidFill>
                <a:srgbClr val="AD6262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 flipH="true" flipV="true">
              <a:off x="2867824" y="22226"/>
              <a:ext cx="19421" cy="4279832"/>
            </a:xfrm>
            <a:prstGeom prst="line">
              <a:avLst/>
            </a:prstGeom>
            <a:ln cap="flat" w="39880">
              <a:solidFill>
                <a:srgbClr val="AD6262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7423085" y="5373703"/>
            <a:ext cx="3303849" cy="4552214"/>
            <a:chOff x="0" y="0"/>
            <a:chExt cx="4405132" cy="6069619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1087726"/>
              <a:ext cx="4405132" cy="4981893"/>
              <a:chOff x="0" y="0"/>
              <a:chExt cx="718701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718701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18701">
                    <a:moveTo>
                      <a:pt x="27847" y="0"/>
                    </a:moveTo>
                    <a:lnTo>
                      <a:pt x="690854" y="0"/>
                    </a:lnTo>
                    <a:cubicBezTo>
                      <a:pt x="698239" y="0"/>
                      <a:pt x="705322" y="2934"/>
                      <a:pt x="710545" y="8156"/>
                    </a:cubicBezTo>
                    <a:cubicBezTo>
                      <a:pt x="715767" y="13379"/>
                      <a:pt x="718701" y="20462"/>
                      <a:pt x="718701" y="27847"/>
                    </a:cubicBezTo>
                    <a:lnTo>
                      <a:pt x="718701" y="784953"/>
                    </a:lnTo>
                    <a:cubicBezTo>
                      <a:pt x="718701" y="792338"/>
                      <a:pt x="715767" y="799421"/>
                      <a:pt x="710545" y="804644"/>
                    </a:cubicBezTo>
                    <a:cubicBezTo>
                      <a:pt x="705322" y="809866"/>
                      <a:pt x="698239" y="812800"/>
                      <a:pt x="690854" y="812800"/>
                    </a:cubicBezTo>
                    <a:lnTo>
                      <a:pt x="27847" y="812800"/>
                    </a:lnTo>
                    <a:cubicBezTo>
                      <a:pt x="20462" y="812800"/>
                      <a:pt x="13379" y="809866"/>
                      <a:pt x="8156" y="804644"/>
                    </a:cubicBezTo>
                    <a:cubicBezTo>
                      <a:pt x="2934" y="799421"/>
                      <a:pt x="0" y="792338"/>
                      <a:pt x="0" y="784953"/>
                    </a:cubicBezTo>
                    <a:lnTo>
                      <a:pt x="0" y="27847"/>
                    </a:lnTo>
                    <a:cubicBezTo>
                      <a:pt x="0" y="20462"/>
                      <a:pt x="2934" y="13379"/>
                      <a:pt x="8156" y="8156"/>
                    </a:cubicBezTo>
                    <a:cubicBezTo>
                      <a:pt x="13379" y="2934"/>
                      <a:pt x="20462" y="0"/>
                      <a:pt x="27847" y="0"/>
                    </a:cubicBezTo>
                    <a:close/>
                  </a:path>
                </a:pathLst>
              </a:custGeom>
              <a:solidFill>
                <a:srgbClr val="FFC1C1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47625"/>
                <a:ext cx="718701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208014" y="1601978"/>
              <a:ext cx="3989105" cy="4298500"/>
              <a:chOff x="0" y="0"/>
              <a:chExt cx="650826" cy="701304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650826" cy="701304"/>
              </a:xfrm>
              <a:custGeom>
                <a:avLst/>
                <a:gdLst/>
                <a:ahLst/>
                <a:cxnLst/>
                <a:rect r="r" b="b" t="t" l="l"/>
                <a:pathLst>
                  <a:path h="701304" w="650826">
                    <a:moveTo>
                      <a:pt x="30751" y="0"/>
                    </a:moveTo>
                    <a:lnTo>
                      <a:pt x="620075" y="0"/>
                    </a:lnTo>
                    <a:cubicBezTo>
                      <a:pt x="628230" y="0"/>
                      <a:pt x="636052" y="3240"/>
                      <a:pt x="641819" y="9007"/>
                    </a:cubicBezTo>
                    <a:cubicBezTo>
                      <a:pt x="647586" y="14774"/>
                      <a:pt x="650826" y="22595"/>
                      <a:pt x="650826" y="30751"/>
                    </a:cubicBezTo>
                    <a:lnTo>
                      <a:pt x="650826" y="670553"/>
                    </a:lnTo>
                    <a:cubicBezTo>
                      <a:pt x="650826" y="687536"/>
                      <a:pt x="637058" y="701304"/>
                      <a:pt x="620075" y="701304"/>
                    </a:cubicBezTo>
                    <a:lnTo>
                      <a:pt x="30751" y="701304"/>
                    </a:lnTo>
                    <a:cubicBezTo>
                      <a:pt x="13768" y="701304"/>
                      <a:pt x="0" y="687536"/>
                      <a:pt x="0" y="670553"/>
                    </a:cubicBezTo>
                    <a:lnTo>
                      <a:pt x="0" y="30751"/>
                    </a:lnTo>
                    <a:cubicBezTo>
                      <a:pt x="0" y="13768"/>
                      <a:pt x="13768" y="0"/>
                      <a:pt x="3075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66675"/>
                <a:ext cx="650826" cy="7679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760"/>
                  </a:lnSpc>
                </a:pPr>
                <a:r>
                  <a:rPr lang="en-US" b="true" sz="3400">
                    <a:solidFill>
                      <a:srgbClr val="F6A34E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rPr>
                  <a:t>Mùa hè đến</a:t>
                </a: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0" y="0"/>
              <a:ext cx="4405132" cy="898726"/>
              <a:chOff x="0" y="0"/>
              <a:chExt cx="718701" cy="146628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718701" cy="146628"/>
              </a:xfrm>
              <a:custGeom>
                <a:avLst/>
                <a:gdLst/>
                <a:ahLst/>
                <a:cxnLst/>
                <a:rect r="r" b="b" t="t" l="l"/>
                <a:pathLst>
                  <a:path h="146628" w="718701">
                    <a:moveTo>
                      <a:pt x="27847" y="0"/>
                    </a:moveTo>
                    <a:lnTo>
                      <a:pt x="690854" y="0"/>
                    </a:lnTo>
                    <a:cubicBezTo>
                      <a:pt x="698239" y="0"/>
                      <a:pt x="705322" y="2934"/>
                      <a:pt x="710545" y="8156"/>
                    </a:cubicBezTo>
                    <a:cubicBezTo>
                      <a:pt x="715767" y="13379"/>
                      <a:pt x="718701" y="20462"/>
                      <a:pt x="718701" y="27847"/>
                    </a:cubicBezTo>
                    <a:lnTo>
                      <a:pt x="718701" y="118781"/>
                    </a:lnTo>
                    <a:cubicBezTo>
                      <a:pt x="718701" y="126166"/>
                      <a:pt x="715767" y="133249"/>
                      <a:pt x="710545" y="138472"/>
                    </a:cubicBezTo>
                    <a:cubicBezTo>
                      <a:pt x="705322" y="143694"/>
                      <a:pt x="698239" y="146628"/>
                      <a:pt x="690854" y="146628"/>
                    </a:cubicBezTo>
                    <a:lnTo>
                      <a:pt x="27847" y="146628"/>
                    </a:lnTo>
                    <a:cubicBezTo>
                      <a:pt x="20462" y="146628"/>
                      <a:pt x="13379" y="143694"/>
                      <a:pt x="8156" y="138472"/>
                    </a:cubicBezTo>
                    <a:cubicBezTo>
                      <a:pt x="2934" y="133249"/>
                      <a:pt x="0" y="126166"/>
                      <a:pt x="0" y="118781"/>
                    </a:cubicBezTo>
                    <a:lnTo>
                      <a:pt x="0" y="27847"/>
                    </a:lnTo>
                    <a:cubicBezTo>
                      <a:pt x="0" y="20462"/>
                      <a:pt x="2934" y="13379"/>
                      <a:pt x="8156" y="8156"/>
                    </a:cubicBezTo>
                    <a:cubicBezTo>
                      <a:pt x="13379" y="2934"/>
                      <a:pt x="20462" y="0"/>
                      <a:pt x="2784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CD2A6B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47625"/>
                <a:ext cx="718701" cy="1942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43" id="43"/>
            <p:cNvSpPr txBox="true"/>
            <p:nvPr/>
          </p:nvSpPr>
          <p:spPr>
            <a:xfrm rot="0">
              <a:off x="551604" y="209655"/>
              <a:ext cx="3301924" cy="544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b="true" sz="2379">
                  <a:solidFill>
                    <a:srgbClr val="ED1B0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Thứ tư 16/4/2025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0884328" y="5472785"/>
            <a:ext cx="3660987" cy="4453133"/>
            <a:chOff x="0" y="0"/>
            <a:chExt cx="4881316" cy="5937511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0" y="1064051"/>
              <a:ext cx="4881316" cy="4873460"/>
              <a:chOff x="0" y="0"/>
              <a:chExt cx="81411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411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4110">
                    <a:moveTo>
                      <a:pt x="24584" y="0"/>
                    </a:moveTo>
                    <a:lnTo>
                      <a:pt x="789527" y="0"/>
                    </a:lnTo>
                    <a:cubicBezTo>
                      <a:pt x="796047" y="0"/>
                      <a:pt x="802300" y="2590"/>
                      <a:pt x="806910" y="7200"/>
                    </a:cubicBezTo>
                    <a:cubicBezTo>
                      <a:pt x="811520" y="11811"/>
                      <a:pt x="814110" y="18064"/>
                      <a:pt x="814110" y="24584"/>
                    </a:cubicBezTo>
                    <a:lnTo>
                      <a:pt x="814110" y="788216"/>
                    </a:lnTo>
                    <a:cubicBezTo>
                      <a:pt x="814110" y="794736"/>
                      <a:pt x="811520" y="800989"/>
                      <a:pt x="806910" y="805600"/>
                    </a:cubicBezTo>
                    <a:cubicBezTo>
                      <a:pt x="802300" y="810210"/>
                      <a:pt x="796047" y="812800"/>
                      <a:pt x="789527" y="812800"/>
                    </a:cubicBezTo>
                    <a:lnTo>
                      <a:pt x="24584" y="812800"/>
                    </a:lnTo>
                    <a:cubicBezTo>
                      <a:pt x="18064" y="812800"/>
                      <a:pt x="11811" y="810210"/>
                      <a:pt x="7200" y="805600"/>
                    </a:cubicBezTo>
                    <a:cubicBezTo>
                      <a:pt x="2590" y="800989"/>
                      <a:pt x="0" y="794736"/>
                      <a:pt x="0" y="788216"/>
                    </a:cubicBezTo>
                    <a:lnTo>
                      <a:pt x="0" y="24584"/>
                    </a:lnTo>
                    <a:cubicBezTo>
                      <a:pt x="0" y="18064"/>
                      <a:pt x="2590" y="11811"/>
                      <a:pt x="7200" y="7200"/>
                    </a:cubicBezTo>
                    <a:cubicBezTo>
                      <a:pt x="11811" y="2590"/>
                      <a:pt x="18064" y="0"/>
                      <a:pt x="24584" y="0"/>
                    </a:cubicBezTo>
                    <a:close/>
                  </a:path>
                </a:pathLst>
              </a:custGeom>
              <a:solidFill>
                <a:srgbClr val="FFC1C1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47625"/>
                <a:ext cx="814110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230499" y="1567110"/>
              <a:ext cx="4420317" cy="4204941"/>
              <a:chOff x="0" y="0"/>
              <a:chExt cx="737225" cy="701304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737225" cy="701304"/>
              </a:xfrm>
              <a:custGeom>
                <a:avLst/>
                <a:gdLst/>
                <a:ahLst/>
                <a:cxnLst/>
                <a:rect r="r" b="b" t="t" l="l"/>
                <a:pathLst>
                  <a:path h="701304" w="737225">
                    <a:moveTo>
                      <a:pt x="27147" y="0"/>
                    </a:moveTo>
                    <a:lnTo>
                      <a:pt x="710077" y="0"/>
                    </a:lnTo>
                    <a:cubicBezTo>
                      <a:pt x="725070" y="0"/>
                      <a:pt x="737225" y="12154"/>
                      <a:pt x="737225" y="27147"/>
                    </a:cubicBezTo>
                    <a:lnTo>
                      <a:pt x="737225" y="674157"/>
                    </a:lnTo>
                    <a:cubicBezTo>
                      <a:pt x="737225" y="681356"/>
                      <a:pt x="734364" y="688262"/>
                      <a:pt x="729273" y="693353"/>
                    </a:cubicBezTo>
                    <a:cubicBezTo>
                      <a:pt x="724182" y="698444"/>
                      <a:pt x="717277" y="701304"/>
                      <a:pt x="710077" y="701304"/>
                    </a:cubicBezTo>
                    <a:lnTo>
                      <a:pt x="27147" y="701304"/>
                    </a:lnTo>
                    <a:cubicBezTo>
                      <a:pt x="19947" y="701304"/>
                      <a:pt x="13042" y="698444"/>
                      <a:pt x="7951" y="693353"/>
                    </a:cubicBezTo>
                    <a:cubicBezTo>
                      <a:pt x="2860" y="688262"/>
                      <a:pt x="0" y="681356"/>
                      <a:pt x="0" y="674157"/>
                    </a:cubicBezTo>
                    <a:lnTo>
                      <a:pt x="0" y="27147"/>
                    </a:lnTo>
                    <a:cubicBezTo>
                      <a:pt x="0" y="19947"/>
                      <a:pt x="2860" y="13042"/>
                      <a:pt x="7951" y="7951"/>
                    </a:cubicBezTo>
                    <a:cubicBezTo>
                      <a:pt x="13042" y="2860"/>
                      <a:pt x="19947" y="0"/>
                      <a:pt x="2714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66675"/>
                <a:ext cx="737225" cy="7679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760"/>
                  </a:lnSpc>
                </a:pPr>
                <a:r>
                  <a:rPr lang="en-US" b="true" sz="3400">
                    <a:solidFill>
                      <a:srgbClr val="F6A34E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rPr>
                  <a:t>Truyện: Kì nghỉ hè của bé</a:t>
                </a: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0" y="0"/>
              <a:ext cx="4881316" cy="879165"/>
              <a:chOff x="0" y="0"/>
              <a:chExt cx="814110" cy="146628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4110" cy="146628"/>
              </a:xfrm>
              <a:custGeom>
                <a:avLst/>
                <a:gdLst/>
                <a:ahLst/>
                <a:cxnLst/>
                <a:rect r="r" b="b" t="t" l="l"/>
                <a:pathLst>
                  <a:path h="146628" w="814110">
                    <a:moveTo>
                      <a:pt x="24584" y="0"/>
                    </a:moveTo>
                    <a:lnTo>
                      <a:pt x="789527" y="0"/>
                    </a:lnTo>
                    <a:cubicBezTo>
                      <a:pt x="796047" y="0"/>
                      <a:pt x="802300" y="2590"/>
                      <a:pt x="806910" y="7200"/>
                    </a:cubicBezTo>
                    <a:cubicBezTo>
                      <a:pt x="811520" y="11811"/>
                      <a:pt x="814110" y="18064"/>
                      <a:pt x="814110" y="24584"/>
                    </a:cubicBezTo>
                    <a:lnTo>
                      <a:pt x="814110" y="122044"/>
                    </a:lnTo>
                    <a:cubicBezTo>
                      <a:pt x="814110" y="128564"/>
                      <a:pt x="811520" y="134817"/>
                      <a:pt x="806910" y="139428"/>
                    </a:cubicBezTo>
                    <a:cubicBezTo>
                      <a:pt x="802300" y="144038"/>
                      <a:pt x="796047" y="146628"/>
                      <a:pt x="789527" y="146628"/>
                    </a:cubicBezTo>
                    <a:lnTo>
                      <a:pt x="24584" y="146628"/>
                    </a:lnTo>
                    <a:cubicBezTo>
                      <a:pt x="18064" y="146628"/>
                      <a:pt x="11811" y="144038"/>
                      <a:pt x="7200" y="139428"/>
                    </a:cubicBezTo>
                    <a:cubicBezTo>
                      <a:pt x="2590" y="134817"/>
                      <a:pt x="0" y="128564"/>
                      <a:pt x="0" y="122044"/>
                    </a:cubicBezTo>
                    <a:lnTo>
                      <a:pt x="0" y="24584"/>
                    </a:lnTo>
                    <a:cubicBezTo>
                      <a:pt x="0" y="18064"/>
                      <a:pt x="2590" y="11811"/>
                      <a:pt x="7200" y="7200"/>
                    </a:cubicBezTo>
                    <a:cubicBezTo>
                      <a:pt x="11811" y="2590"/>
                      <a:pt x="18064" y="0"/>
                      <a:pt x="245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CD2A6B"/>
                </a:solidFill>
                <a:prstDash val="solid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47625"/>
                <a:ext cx="814110" cy="1942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54" id="54"/>
            <p:cNvSpPr txBox="true"/>
            <p:nvPr/>
          </p:nvSpPr>
          <p:spPr>
            <a:xfrm rot="0">
              <a:off x="611232" y="213165"/>
              <a:ext cx="3658853" cy="524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1"/>
                </a:lnSpc>
              </a:pPr>
              <a:r>
                <a:rPr lang="en-US" b="true" sz="2329">
                  <a:solidFill>
                    <a:srgbClr val="ED1B0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Thứ năm 17/4/2025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4764484" y="5522785"/>
            <a:ext cx="3523516" cy="4452213"/>
            <a:chOff x="0" y="0"/>
            <a:chExt cx="4698022" cy="5936284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1063831"/>
              <a:ext cx="4698022" cy="4872453"/>
              <a:chOff x="0" y="0"/>
              <a:chExt cx="783702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78370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83702">
                    <a:moveTo>
                      <a:pt x="25537" y="0"/>
                    </a:moveTo>
                    <a:lnTo>
                      <a:pt x="758165" y="0"/>
                    </a:lnTo>
                    <a:cubicBezTo>
                      <a:pt x="772269" y="0"/>
                      <a:pt x="783702" y="11433"/>
                      <a:pt x="783702" y="25537"/>
                    </a:cubicBezTo>
                    <a:lnTo>
                      <a:pt x="783702" y="787263"/>
                    </a:lnTo>
                    <a:cubicBezTo>
                      <a:pt x="783702" y="801367"/>
                      <a:pt x="772269" y="812800"/>
                      <a:pt x="758165" y="812800"/>
                    </a:cubicBezTo>
                    <a:lnTo>
                      <a:pt x="25537" y="812800"/>
                    </a:lnTo>
                    <a:cubicBezTo>
                      <a:pt x="11433" y="812800"/>
                      <a:pt x="0" y="801367"/>
                      <a:pt x="0" y="787263"/>
                    </a:cubicBezTo>
                    <a:lnTo>
                      <a:pt x="0" y="25537"/>
                    </a:lnTo>
                    <a:cubicBezTo>
                      <a:pt x="0" y="11433"/>
                      <a:pt x="11433" y="0"/>
                      <a:pt x="25537" y="0"/>
                    </a:cubicBezTo>
                    <a:close/>
                  </a:path>
                </a:pathLst>
              </a:custGeom>
              <a:solidFill>
                <a:srgbClr val="FFC1C1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-47625"/>
                <a:ext cx="78370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0">
              <a:off x="221844" y="1566786"/>
              <a:ext cx="4254333" cy="4204073"/>
              <a:chOff x="0" y="0"/>
              <a:chExt cx="709688" cy="701304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709688" cy="701304"/>
              </a:xfrm>
              <a:custGeom>
                <a:avLst/>
                <a:gdLst/>
                <a:ahLst/>
                <a:cxnLst/>
                <a:rect r="r" b="b" t="t" l="l"/>
                <a:pathLst>
                  <a:path h="701304" w="709688">
                    <a:moveTo>
                      <a:pt x="28201" y="0"/>
                    </a:moveTo>
                    <a:lnTo>
                      <a:pt x="681487" y="0"/>
                    </a:lnTo>
                    <a:cubicBezTo>
                      <a:pt x="697062" y="0"/>
                      <a:pt x="709688" y="12626"/>
                      <a:pt x="709688" y="28201"/>
                    </a:cubicBezTo>
                    <a:lnTo>
                      <a:pt x="709688" y="673103"/>
                    </a:lnTo>
                    <a:cubicBezTo>
                      <a:pt x="709688" y="680582"/>
                      <a:pt x="706717" y="687755"/>
                      <a:pt x="701428" y="693044"/>
                    </a:cubicBezTo>
                    <a:cubicBezTo>
                      <a:pt x="696140" y="698333"/>
                      <a:pt x="688967" y="701304"/>
                      <a:pt x="681487" y="701304"/>
                    </a:cubicBezTo>
                    <a:lnTo>
                      <a:pt x="28201" y="701304"/>
                    </a:lnTo>
                    <a:cubicBezTo>
                      <a:pt x="12626" y="701304"/>
                      <a:pt x="0" y="688678"/>
                      <a:pt x="0" y="673103"/>
                    </a:cubicBezTo>
                    <a:lnTo>
                      <a:pt x="0" y="28201"/>
                    </a:lnTo>
                    <a:cubicBezTo>
                      <a:pt x="0" y="12626"/>
                      <a:pt x="12626" y="0"/>
                      <a:pt x="2820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66675"/>
                <a:ext cx="709688" cy="7679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760"/>
                  </a:lnSpc>
                </a:pPr>
                <a:r>
                  <a:rPr lang="en-US" b="true" sz="3400">
                    <a:solidFill>
                      <a:srgbClr val="F6A34E"/>
                    </a:solidFill>
                    <a:latin typeface="Roboto Slab Bold"/>
                    <a:ea typeface="Roboto Slab Bold"/>
                    <a:cs typeface="Roboto Slab Bold"/>
                    <a:sym typeface="Roboto Slab Bold"/>
                  </a:rPr>
                  <a:t>Nặn: Ca uống nước</a:t>
                </a:r>
              </a:p>
            </p:txBody>
          </p:sp>
        </p:grpSp>
        <p:grpSp>
          <p:nvGrpSpPr>
            <p:cNvPr name="Group 62" id="62"/>
            <p:cNvGrpSpPr/>
            <p:nvPr/>
          </p:nvGrpSpPr>
          <p:grpSpPr>
            <a:xfrm rot="0">
              <a:off x="0" y="0"/>
              <a:ext cx="4698022" cy="878983"/>
              <a:chOff x="0" y="0"/>
              <a:chExt cx="783702" cy="146628"/>
            </a:xfrm>
          </p:grpSpPr>
          <p:sp>
            <p:nvSpPr>
              <p:cNvPr name="Freeform 63" id="63"/>
              <p:cNvSpPr/>
              <p:nvPr/>
            </p:nvSpPr>
            <p:spPr>
              <a:xfrm flipH="false" flipV="false" rot="0">
                <a:off x="0" y="0"/>
                <a:ext cx="783702" cy="146628"/>
              </a:xfrm>
              <a:custGeom>
                <a:avLst/>
                <a:gdLst/>
                <a:ahLst/>
                <a:cxnLst/>
                <a:rect r="r" b="b" t="t" l="l"/>
                <a:pathLst>
                  <a:path h="146628" w="783702">
                    <a:moveTo>
                      <a:pt x="25537" y="0"/>
                    </a:moveTo>
                    <a:lnTo>
                      <a:pt x="758165" y="0"/>
                    </a:lnTo>
                    <a:cubicBezTo>
                      <a:pt x="772269" y="0"/>
                      <a:pt x="783702" y="11433"/>
                      <a:pt x="783702" y="25537"/>
                    </a:cubicBezTo>
                    <a:lnTo>
                      <a:pt x="783702" y="121091"/>
                    </a:lnTo>
                    <a:cubicBezTo>
                      <a:pt x="783702" y="135194"/>
                      <a:pt x="772269" y="146628"/>
                      <a:pt x="758165" y="146628"/>
                    </a:cubicBezTo>
                    <a:lnTo>
                      <a:pt x="25537" y="146628"/>
                    </a:lnTo>
                    <a:cubicBezTo>
                      <a:pt x="11433" y="146628"/>
                      <a:pt x="0" y="135194"/>
                      <a:pt x="0" y="121091"/>
                    </a:cubicBezTo>
                    <a:lnTo>
                      <a:pt x="0" y="25537"/>
                    </a:lnTo>
                    <a:cubicBezTo>
                      <a:pt x="0" y="11433"/>
                      <a:pt x="11433" y="0"/>
                      <a:pt x="255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CD2A6B"/>
                </a:solidFill>
                <a:prstDash val="solid"/>
                <a:miter/>
              </a:ln>
            </p:spPr>
          </p:sp>
          <p:sp>
            <p:nvSpPr>
              <p:cNvPr name="TextBox 64" id="64"/>
              <p:cNvSpPr txBox="true"/>
              <p:nvPr/>
            </p:nvSpPr>
            <p:spPr>
              <a:xfrm>
                <a:off x="0" y="-47625"/>
                <a:ext cx="783702" cy="1942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sp>
          <p:nvSpPr>
            <p:cNvPr name="TextBox 65" id="65"/>
            <p:cNvSpPr txBox="true"/>
            <p:nvPr/>
          </p:nvSpPr>
          <p:spPr>
            <a:xfrm rot="0">
              <a:off x="588280" y="213109"/>
              <a:ext cx="3521462" cy="52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3"/>
                </a:lnSpc>
              </a:pPr>
              <a:r>
                <a:rPr lang="en-US" b="true" sz="2331">
                  <a:solidFill>
                    <a:srgbClr val="ED1B0E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Thứ sáu 18/4/2025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4920615" y="4423410"/>
            <a:ext cx="2882265" cy="114300"/>
            <a:chOff x="0" y="0"/>
            <a:chExt cx="3843020" cy="15240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50800" y="50800"/>
              <a:ext cx="3742690" cy="134620"/>
            </a:xfrm>
            <a:custGeom>
              <a:avLst/>
              <a:gdLst/>
              <a:ahLst/>
              <a:cxnLst/>
              <a:rect r="r" b="b" t="t" l="l"/>
              <a:pathLst>
                <a:path h="134620" w="3742690">
                  <a:moveTo>
                    <a:pt x="25400" y="0"/>
                  </a:moveTo>
                  <a:cubicBezTo>
                    <a:pt x="3735070" y="7620"/>
                    <a:pt x="3741420" y="17780"/>
                    <a:pt x="3741420" y="26670"/>
                  </a:cubicBezTo>
                  <a:cubicBezTo>
                    <a:pt x="3741420" y="34290"/>
                    <a:pt x="3722370" y="49530"/>
                    <a:pt x="3713480" y="49530"/>
                  </a:cubicBezTo>
                  <a:cubicBezTo>
                    <a:pt x="3705860" y="50800"/>
                    <a:pt x="3696970" y="43180"/>
                    <a:pt x="3693160" y="36830"/>
                  </a:cubicBezTo>
                  <a:cubicBezTo>
                    <a:pt x="3690620" y="29210"/>
                    <a:pt x="3693160" y="11430"/>
                    <a:pt x="3698240" y="6350"/>
                  </a:cubicBezTo>
                  <a:cubicBezTo>
                    <a:pt x="3704590" y="1270"/>
                    <a:pt x="3722370" y="0"/>
                    <a:pt x="3728720" y="2540"/>
                  </a:cubicBezTo>
                  <a:cubicBezTo>
                    <a:pt x="3735070" y="6350"/>
                    <a:pt x="3742690" y="16510"/>
                    <a:pt x="3741420" y="22860"/>
                  </a:cubicBezTo>
                  <a:cubicBezTo>
                    <a:pt x="3740150" y="31750"/>
                    <a:pt x="3735070" y="41910"/>
                    <a:pt x="3716020" y="50800"/>
                  </a:cubicBezTo>
                  <a:cubicBezTo>
                    <a:pt x="3528060" y="130810"/>
                    <a:pt x="214630" y="134620"/>
                    <a:pt x="25400" y="50800"/>
                  </a:cubicBezTo>
                  <a:cubicBezTo>
                    <a:pt x="6350" y="41910"/>
                    <a:pt x="0" y="30480"/>
                    <a:pt x="0" y="21590"/>
                  </a:cubicBezTo>
                  <a:cubicBezTo>
                    <a:pt x="1270" y="13970"/>
                    <a:pt x="25400" y="0"/>
                    <a:pt x="25400" y="0"/>
                  </a:cubicBezTo>
                </a:path>
              </a:pathLst>
            </a:custGeom>
            <a:solidFill>
              <a:srgbClr val="4BC4D7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8" id="68"/>
          <p:cNvGrpSpPr/>
          <p:nvPr/>
        </p:nvGrpSpPr>
        <p:grpSpPr>
          <a:xfrm rot="0">
            <a:off x="8404860" y="4055745"/>
            <a:ext cx="111442" cy="108585"/>
            <a:chOff x="0" y="0"/>
            <a:chExt cx="148590" cy="14478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46990" y="45720"/>
              <a:ext cx="49530" cy="52070"/>
            </a:xfrm>
            <a:custGeom>
              <a:avLst/>
              <a:gdLst/>
              <a:ahLst/>
              <a:cxnLst/>
              <a:rect r="r" b="b" t="t" l="l"/>
              <a:pathLst>
                <a:path h="52070" w="49530">
                  <a:moveTo>
                    <a:pt x="49530" y="17780"/>
                  </a:moveTo>
                  <a:cubicBezTo>
                    <a:pt x="27940" y="52070"/>
                    <a:pt x="7620" y="45720"/>
                    <a:pt x="3810" y="38100"/>
                  </a:cubicBezTo>
                  <a:cubicBezTo>
                    <a:pt x="0" y="31750"/>
                    <a:pt x="3810" y="10160"/>
                    <a:pt x="10160" y="5080"/>
                  </a:cubicBezTo>
                  <a:cubicBezTo>
                    <a:pt x="16510" y="0"/>
                    <a:pt x="43180" y="7620"/>
                    <a:pt x="4318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70" id="70"/>
          <p:cNvSpPr/>
          <p:nvPr/>
        </p:nvSpPr>
        <p:spPr>
          <a:xfrm flipH="false" flipV="false" rot="0">
            <a:off x="571500" y="3896436"/>
            <a:ext cx="6531715" cy="5787701"/>
          </a:xfrm>
          <a:custGeom>
            <a:avLst/>
            <a:gdLst/>
            <a:ahLst/>
            <a:cxnLst/>
            <a:rect r="r" b="b" t="t" l="l"/>
            <a:pathLst>
              <a:path h="5787701" w="6531715">
                <a:moveTo>
                  <a:pt x="0" y="0"/>
                </a:moveTo>
                <a:lnTo>
                  <a:pt x="6531715" y="0"/>
                </a:lnTo>
                <a:lnTo>
                  <a:pt x="6531715" y="5787701"/>
                </a:lnTo>
                <a:lnTo>
                  <a:pt x="0" y="57877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820" t="0" r="-9820" b="-24050"/>
            </a:stretch>
          </a:blipFill>
        </p:spPr>
      </p:sp>
      <p:sp>
        <p:nvSpPr>
          <p:cNvPr name="TextBox 71" id="71"/>
          <p:cNvSpPr txBox="true"/>
          <p:nvPr/>
        </p:nvSpPr>
        <p:spPr>
          <a:xfrm rot="0">
            <a:off x="13819250" y="687584"/>
            <a:ext cx="2974166" cy="42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b="true" sz="2361">
                <a:solidFill>
                  <a:srgbClr val="ED1B0E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Thứ ba 15/4/2025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72719" y="128582"/>
            <a:ext cx="9211466" cy="1430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5"/>
              </a:lnSpc>
            </a:pPr>
            <a:r>
              <a:rPr lang="en-US" sz="5100">
                <a:solidFill>
                  <a:srgbClr val="FFEE0B"/>
                </a:solidFill>
                <a:latin typeface="TAN Summers"/>
                <a:ea typeface="TAN Summers"/>
                <a:cs typeface="TAN Summers"/>
                <a:sym typeface="TAN Summers"/>
              </a:rPr>
              <a:t>Chủ đề: Hiện tượng tự nhiên</a:t>
            </a:r>
          </a:p>
          <a:p>
            <a:pPr algn="l" marL="993188" indent="-496594" lvl="1">
              <a:lnSpc>
                <a:spcPts val="5290"/>
              </a:lnSpc>
              <a:buFont typeface="Arial"/>
              <a:buChar char="•"/>
            </a:pPr>
            <a:r>
              <a:rPr lang="en-US" sz="4600">
                <a:solidFill>
                  <a:srgbClr val="FFEE0B"/>
                </a:solidFill>
                <a:latin typeface="TAN Summers"/>
                <a:ea typeface="TAN Summers"/>
                <a:cs typeface="TAN Summers"/>
                <a:sym typeface="TAN Summers"/>
              </a:rPr>
              <a:t>     </a:t>
            </a:r>
            <a:r>
              <a:rPr lang="en-US" sz="4600">
                <a:solidFill>
                  <a:srgbClr val="FFEE0B"/>
                </a:solidFill>
                <a:latin typeface="TAN Summers"/>
                <a:ea typeface="TAN Summers"/>
                <a:cs typeface="TAN Summers"/>
                <a:sym typeface="TAN Summers"/>
              </a:rPr>
              <a:t>Độ tuổi MG 4 tuổi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3800911" y="2910280"/>
            <a:ext cx="296031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F6A34E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Bé tiết kiệm nước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0144772" y="1832650"/>
            <a:ext cx="2570049" cy="548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</a:pPr>
            <a:r>
              <a:rPr lang="en-US" sz="3151" b="true">
                <a:solidFill>
                  <a:srgbClr val="FC6FC4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PTNT: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3993703" y="1940575"/>
            <a:ext cx="2574727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C6FC4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PTTCKNXH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7877994" y="6803726"/>
            <a:ext cx="2532013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C6FC4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PTTM: VĐ: 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1919261" y="6803726"/>
            <a:ext cx="1591121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C6FC4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PTNN: 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5874072" y="6803726"/>
            <a:ext cx="1317724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FC6FC4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PTTM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-179665" y="1921525"/>
            <a:ext cx="8640246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true">
                <a:solidFill>
                  <a:srgbClr val="F0097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TUẦN 2: Mùa hè của bé</a:t>
            </a:r>
          </a:p>
          <a:p>
            <a:pPr algn="ctr">
              <a:lnSpc>
                <a:spcPts val="4620"/>
              </a:lnSpc>
            </a:pPr>
            <a:r>
              <a:rPr lang="en-US" b="true" sz="3300">
                <a:solidFill>
                  <a:srgbClr val="F0097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Từ ngày 14/4-18/4/2025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3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82770" y="1178125"/>
            <a:ext cx="16051774" cy="10827651"/>
          </a:xfrm>
          <a:custGeom>
            <a:avLst/>
            <a:gdLst/>
            <a:ahLst/>
            <a:cxnLst/>
            <a:rect r="r" b="b" t="t" l="l"/>
            <a:pathLst>
              <a:path h="10827651" w="16051774">
                <a:moveTo>
                  <a:pt x="0" y="0"/>
                </a:moveTo>
                <a:lnTo>
                  <a:pt x="16051774" y="0"/>
                </a:lnTo>
                <a:lnTo>
                  <a:pt x="16051774" y="10827652"/>
                </a:lnTo>
                <a:lnTo>
                  <a:pt x="0" y="10827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37444" y="1346249"/>
            <a:ext cx="3411046" cy="3797251"/>
            <a:chOff x="0" y="0"/>
            <a:chExt cx="4548061" cy="5063002"/>
          </a:xfrm>
        </p:grpSpPr>
        <p:sp>
          <p:nvSpPr>
            <p:cNvPr name="Freeform 4" id="4"/>
            <p:cNvSpPr/>
            <p:nvPr/>
          </p:nvSpPr>
          <p:spPr>
            <a:xfrm flipH="false" flipV="false" rot="-5400000">
              <a:off x="159956" y="674897"/>
              <a:ext cx="5063002" cy="3713208"/>
            </a:xfrm>
            <a:custGeom>
              <a:avLst/>
              <a:gdLst/>
              <a:ahLst/>
              <a:cxnLst/>
              <a:rect r="r" b="b" t="t" l="l"/>
              <a:pathLst>
                <a:path h="3713208" w="5063002">
                  <a:moveTo>
                    <a:pt x="0" y="0"/>
                  </a:moveTo>
                  <a:lnTo>
                    <a:pt x="5063002" y="0"/>
                  </a:lnTo>
                  <a:lnTo>
                    <a:pt x="5063002" y="3713208"/>
                  </a:lnTo>
                  <a:lnTo>
                    <a:pt x="0" y="3713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5400000">
              <a:off x="-674897" y="674897"/>
              <a:ext cx="5063002" cy="3713208"/>
            </a:xfrm>
            <a:custGeom>
              <a:avLst/>
              <a:gdLst/>
              <a:ahLst/>
              <a:cxnLst/>
              <a:rect r="r" b="b" t="t" l="l"/>
              <a:pathLst>
                <a:path h="3713208" w="5063002">
                  <a:moveTo>
                    <a:pt x="0" y="0"/>
                  </a:moveTo>
                  <a:lnTo>
                    <a:pt x="5063002" y="0"/>
                  </a:lnTo>
                  <a:lnTo>
                    <a:pt x="5063002" y="3713208"/>
                  </a:lnTo>
                  <a:lnTo>
                    <a:pt x="0" y="3713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416743" y="174193"/>
              <a:ext cx="1576935" cy="516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44"/>
                </a:lnSpc>
                <a:spcBef>
                  <a:spcPct val="0"/>
                </a:spcBef>
              </a:pPr>
              <a:r>
                <a:rPr lang="en-US" b="true" sz="2389" spc="238">
                  <a:solidFill>
                    <a:srgbClr val="A38B89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Thứ 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621281" y="9195773"/>
            <a:ext cx="124414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372B1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17:00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88340" y="9195773"/>
            <a:ext cx="124414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372B1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17:00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7919044">
            <a:off x="17264117" y="-393584"/>
            <a:ext cx="1489886" cy="1999847"/>
          </a:xfrm>
          <a:custGeom>
            <a:avLst/>
            <a:gdLst/>
            <a:ahLst/>
            <a:cxnLst/>
            <a:rect r="r" b="b" t="t" l="l"/>
            <a:pathLst>
              <a:path h="1999847" w="1489886">
                <a:moveTo>
                  <a:pt x="0" y="1999847"/>
                </a:moveTo>
                <a:lnTo>
                  <a:pt x="1489885" y="1999847"/>
                </a:lnTo>
                <a:lnTo>
                  <a:pt x="1489885" y="0"/>
                </a:lnTo>
                <a:lnTo>
                  <a:pt x="0" y="0"/>
                </a:lnTo>
                <a:lnTo>
                  <a:pt x="0" y="1999847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720226">
            <a:off x="-10609" y="-462220"/>
            <a:ext cx="1492616" cy="2003512"/>
          </a:xfrm>
          <a:custGeom>
            <a:avLst/>
            <a:gdLst/>
            <a:ahLst/>
            <a:cxnLst/>
            <a:rect r="r" b="b" t="t" l="l"/>
            <a:pathLst>
              <a:path h="2003512" w="1492616">
                <a:moveTo>
                  <a:pt x="0" y="0"/>
                </a:moveTo>
                <a:lnTo>
                  <a:pt x="1492616" y="0"/>
                </a:lnTo>
                <a:lnTo>
                  <a:pt x="1492616" y="2003512"/>
                </a:lnTo>
                <a:lnTo>
                  <a:pt x="0" y="2003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07418" y="9038757"/>
            <a:ext cx="1056563" cy="1039394"/>
          </a:xfrm>
          <a:custGeom>
            <a:avLst/>
            <a:gdLst/>
            <a:ahLst/>
            <a:cxnLst/>
            <a:rect r="r" b="b" t="t" l="l"/>
            <a:pathLst>
              <a:path h="1039394" w="1056563">
                <a:moveTo>
                  <a:pt x="0" y="0"/>
                </a:moveTo>
                <a:lnTo>
                  <a:pt x="1056563" y="0"/>
                </a:lnTo>
                <a:lnTo>
                  <a:pt x="1056563" y="1039393"/>
                </a:lnTo>
                <a:lnTo>
                  <a:pt x="0" y="1039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67086" y="2041041"/>
            <a:ext cx="6019454" cy="2340063"/>
          </a:xfrm>
          <a:custGeom>
            <a:avLst/>
            <a:gdLst/>
            <a:ahLst/>
            <a:cxnLst/>
            <a:rect r="r" b="b" t="t" l="l"/>
            <a:pathLst>
              <a:path h="2340063" w="6019454">
                <a:moveTo>
                  <a:pt x="0" y="0"/>
                </a:moveTo>
                <a:lnTo>
                  <a:pt x="6019454" y="0"/>
                </a:lnTo>
                <a:lnTo>
                  <a:pt x="6019454" y="2340063"/>
                </a:lnTo>
                <a:lnTo>
                  <a:pt x="0" y="2340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9195317" y="1390254"/>
            <a:ext cx="4399837" cy="3226842"/>
          </a:xfrm>
          <a:custGeom>
            <a:avLst/>
            <a:gdLst/>
            <a:ahLst/>
            <a:cxnLst/>
            <a:rect r="r" b="b" t="t" l="l"/>
            <a:pathLst>
              <a:path h="3226842" w="4399837">
                <a:moveTo>
                  <a:pt x="0" y="0"/>
                </a:moveTo>
                <a:lnTo>
                  <a:pt x="4399838" y="0"/>
                </a:lnTo>
                <a:lnTo>
                  <a:pt x="4399838" y="3226843"/>
                </a:lnTo>
                <a:lnTo>
                  <a:pt x="0" y="3226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9759823" y="973535"/>
            <a:ext cx="4880649" cy="3579470"/>
          </a:xfrm>
          <a:custGeom>
            <a:avLst/>
            <a:gdLst/>
            <a:ahLst/>
            <a:cxnLst/>
            <a:rect r="r" b="b" t="t" l="l"/>
            <a:pathLst>
              <a:path h="3579470" w="4880649">
                <a:moveTo>
                  <a:pt x="0" y="0"/>
                </a:moveTo>
                <a:lnTo>
                  <a:pt x="4880649" y="0"/>
                </a:lnTo>
                <a:lnTo>
                  <a:pt x="4880649" y="3579470"/>
                </a:lnTo>
                <a:lnTo>
                  <a:pt x="0" y="3579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40918" y="1585213"/>
            <a:ext cx="4174894" cy="3061869"/>
          </a:xfrm>
          <a:custGeom>
            <a:avLst/>
            <a:gdLst/>
            <a:ahLst/>
            <a:cxnLst/>
            <a:rect r="r" b="b" t="t" l="l"/>
            <a:pathLst>
              <a:path h="3061869" w="4174894">
                <a:moveTo>
                  <a:pt x="0" y="0"/>
                </a:moveTo>
                <a:lnTo>
                  <a:pt x="4174895" y="0"/>
                </a:lnTo>
                <a:lnTo>
                  <a:pt x="4174895" y="3061869"/>
                </a:lnTo>
                <a:lnTo>
                  <a:pt x="0" y="3061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4038219" y="968828"/>
            <a:ext cx="4845336" cy="3553572"/>
          </a:xfrm>
          <a:custGeom>
            <a:avLst/>
            <a:gdLst/>
            <a:ahLst/>
            <a:cxnLst/>
            <a:rect r="r" b="b" t="t" l="l"/>
            <a:pathLst>
              <a:path h="3553572" w="4845336">
                <a:moveTo>
                  <a:pt x="0" y="0"/>
                </a:moveTo>
                <a:lnTo>
                  <a:pt x="4845337" y="0"/>
                </a:lnTo>
                <a:lnTo>
                  <a:pt x="4845337" y="3553571"/>
                </a:lnTo>
                <a:lnTo>
                  <a:pt x="0" y="3553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58295" y="6243069"/>
            <a:ext cx="4539838" cy="3329519"/>
          </a:xfrm>
          <a:custGeom>
            <a:avLst/>
            <a:gdLst/>
            <a:ahLst/>
            <a:cxnLst/>
            <a:rect r="r" b="b" t="t" l="l"/>
            <a:pathLst>
              <a:path h="3329519" w="4539838">
                <a:moveTo>
                  <a:pt x="0" y="0"/>
                </a:moveTo>
                <a:lnTo>
                  <a:pt x="4539838" y="0"/>
                </a:lnTo>
                <a:lnTo>
                  <a:pt x="4539838" y="3329520"/>
                </a:lnTo>
                <a:lnTo>
                  <a:pt x="0" y="3329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4218657" y="6243069"/>
            <a:ext cx="4539838" cy="3329519"/>
          </a:xfrm>
          <a:custGeom>
            <a:avLst/>
            <a:gdLst/>
            <a:ahLst/>
            <a:cxnLst/>
            <a:rect r="r" b="b" t="t" l="l"/>
            <a:pathLst>
              <a:path h="3329519" w="4539838">
                <a:moveTo>
                  <a:pt x="0" y="0"/>
                </a:moveTo>
                <a:lnTo>
                  <a:pt x="4539839" y="0"/>
                </a:lnTo>
                <a:lnTo>
                  <a:pt x="4539839" y="3329520"/>
                </a:lnTo>
                <a:lnTo>
                  <a:pt x="0" y="3329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316488" y="5926885"/>
            <a:ext cx="3946622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699" spc="269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4/23/4/2025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5400000">
            <a:off x="9318784" y="6089979"/>
            <a:ext cx="4601558" cy="3374785"/>
          </a:xfrm>
          <a:custGeom>
            <a:avLst/>
            <a:gdLst/>
            <a:ahLst/>
            <a:cxnLst/>
            <a:rect r="r" b="b" t="t" l="l"/>
            <a:pathLst>
              <a:path h="3374785" w="4601558">
                <a:moveTo>
                  <a:pt x="0" y="0"/>
                </a:moveTo>
                <a:lnTo>
                  <a:pt x="4601558" y="0"/>
                </a:lnTo>
                <a:lnTo>
                  <a:pt x="4601558" y="3374785"/>
                </a:lnTo>
                <a:lnTo>
                  <a:pt x="0" y="337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5400000">
            <a:off x="8721049" y="6189577"/>
            <a:ext cx="4601558" cy="3374785"/>
          </a:xfrm>
          <a:custGeom>
            <a:avLst/>
            <a:gdLst/>
            <a:ahLst/>
            <a:cxnLst/>
            <a:rect r="r" b="b" t="t" l="l"/>
            <a:pathLst>
              <a:path h="3374785" w="4601558">
                <a:moveTo>
                  <a:pt x="0" y="0"/>
                </a:moveTo>
                <a:lnTo>
                  <a:pt x="4601558" y="0"/>
                </a:lnTo>
                <a:lnTo>
                  <a:pt x="4601558" y="3374785"/>
                </a:lnTo>
                <a:lnTo>
                  <a:pt x="0" y="337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13521725" y="6015436"/>
            <a:ext cx="4687566" cy="3437863"/>
          </a:xfrm>
          <a:custGeom>
            <a:avLst/>
            <a:gdLst/>
            <a:ahLst/>
            <a:cxnLst/>
            <a:rect r="r" b="b" t="t" l="l"/>
            <a:pathLst>
              <a:path h="3437863" w="4687566">
                <a:moveTo>
                  <a:pt x="0" y="0"/>
                </a:moveTo>
                <a:lnTo>
                  <a:pt x="4687567" y="0"/>
                </a:lnTo>
                <a:lnTo>
                  <a:pt x="4687567" y="3437863"/>
                </a:lnTo>
                <a:lnTo>
                  <a:pt x="0" y="343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400000">
            <a:off x="13388216" y="5590127"/>
            <a:ext cx="5178289" cy="3797759"/>
          </a:xfrm>
          <a:custGeom>
            <a:avLst/>
            <a:gdLst/>
            <a:ahLst/>
            <a:cxnLst/>
            <a:rect r="r" b="b" t="t" l="l"/>
            <a:pathLst>
              <a:path h="3797759" w="5178289">
                <a:moveTo>
                  <a:pt x="0" y="0"/>
                </a:moveTo>
                <a:lnTo>
                  <a:pt x="5178288" y="0"/>
                </a:lnTo>
                <a:lnTo>
                  <a:pt x="5178288" y="3797759"/>
                </a:lnTo>
                <a:lnTo>
                  <a:pt x="0" y="3797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552094" y="8641075"/>
            <a:ext cx="1918369" cy="2224196"/>
          </a:xfrm>
          <a:custGeom>
            <a:avLst/>
            <a:gdLst/>
            <a:ahLst/>
            <a:cxnLst/>
            <a:rect r="r" b="b" t="t" l="l"/>
            <a:pathLst>
              <a:path h="2224196" w="1918369">
                <a:moveTo>
                  <a:pt x="0" y="0"/>
                </a:moveTo>
                <a:lnTo>
                  <a:pt x="1918370" y="0"/>
                </a:lnTo>
                <a:lnTo>
                  <a:pt x="1918370" y="2224197"/>
                </a:lnTo>
                <a:lnTo>
                  <a:pt x="0" y="22241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967310" y="191610"/>
            <a:ext cx="4907131" cy="1968986"/>
          </a:xfrm>
          <a:custGeom>
            <a:avLst/>
            <a:gdLst/>
            <a:ahLst/>
            <a:cxnLst/>
            <a:rect r="r" b="b" t="t" l="l"/>
            <a:pathLst>
              <a:path h="1968986" w="4907131">
                <a:moveTo>
                  <a:pt x="0" y="0"/>
                </a:moveTo>
                <a:lnTo>
                  <a:pt x="4907130" y="0"/>
                </a:lnTo>
                <a:lnTo>
                  <a:pt x="4907130" y="1968986"/>
                </a:lnTo>
                <a:lnTo>
                  <a:pt x="0" y="1968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0" y="1848363"/>
            <a:ext cx="3366544" cy="3727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87"/>
              </a:lnSpc>
            </a:pPr>
            <a:r>
              <a:rPr lang="en-US" sz="8599">
                <a:solidFill>
                  <a:srgbClr val="65433C"/>
                </a:solidFill>
                <a:latin typeface="Zing Rust Base Rough"/>
                <a:ea typeface="Zing Rust Base Rough"/>
                <a:cs typeface="Zing Rust Base Rough"/>
                <a:sym typeface="Zing Rust Base Rough"/>
              </a:rPr>
              <a:t>KẾ HOACH TUẦN 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-33652" y="6159295"/>
            <a:ext cx="3876502" cy="2496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2"/>
              </a:lnSpc>
            </a:pPr>
            <a:r>
              <a:rPr lang="en-US" sz="5306">
                <a:solidFill>
                  <a:srgbClr val="7DB966"/>
                </a:solidFill>
                <a:latin typeface="Lobster"/>
                <a:ea typeface="Lobster"/>
                <a:cs typeface="Lobster"/>
                <a:sym typeface="Lobster"/>
              </a:rPr>
              <a:t>Chủ đề: </a:t>
            </a:r>
          </a:p>
          <a:p>
            <a:pPr algn="ctr" marL="0" indent="0" lvl="0">
              <a:lnSpc>
                <a:spcPts val="6632"/>
              </a:lnSpc>
              <a:spcBef>
                <a:spcPct val="0"/>
              </a:spcBef>
            </a:pPr>
            <a:r>
              <a:rPr lang="en-US" sz="5306">
                <a:solidFill>
                  <a:srgbClr val="7DB966"/>
                </a:solidFill>
                <a:latin typeface="Lobster"/>
                <a:ea typeface="Lobster"/>
                <a:cs typeface="Lobster"/>
                <a:sym typeface="Lobster"/>
              </a:rPr>
              <a:t>Hiện tượng tự nhiên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762361" y="2335732"/>
            <a:ext cx="4905160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ED1F1F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Dự án làm áo mưa:(Từ ngày 21/4 đến  25/4/2025)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932171" y="1298624"/>
            <a:ext cx="3803419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699" spc="269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2/21/4/2025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760544" y="1373656"/>
            <a:ext cx="3248516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699" spc="269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3/22/4/2025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334436" y="5926885"/>
            <a:ext cx="3497732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699" spc="269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5/24/4/2025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116580" y="5926885"/>
            <a:ext cx="3323742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  <a:r>
              <a:rPr lang="en-US" b="true" sz="2699" spc="269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6/25/4/2025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23327" y="2456058"/>
            <a:ext cx="4472344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Lĩnh vực: PTTC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“Đi bước dồn ngang trên ghế thể dục”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146577" y="2608782"/>
            <a:ext cx="4141423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Lĩnh vực: PTNT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“Khám phá áo mưa”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176045" y="6826266"/>
            <a:ext cx="3473451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Lĩnh vực: PTTM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Hát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“Bé yêu biển lắm”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423358" y="6826266"/>
            <a:ext cx="3212424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Lĩnh vực: PTNN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Truyện “Giọt nước tí xíu”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013515" y="6826266"/>
            <a:ext cx="3927691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Lĩnh vực: PTTM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“ Làm áo mưa”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967310" y="638888"/>
            <a:ext cx="4907131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110DE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Khối 4 tuổi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85668" y="2625722"/>
            <a:ext cx="3248903" cy="3593708"/>
          </a:xfrm>
          <a:custGeom>
            <a:avLst/>
            <a:gdLst/>
            <a:ahLst/>
            <a:cxnLst/>
            <a:rect r="r" b="b" t="t" l="l"/>
            <a:pathLst>
              <a:path h="3593708" w="3248903">
                <a:moveTo>
                  <a:pt x="0" y="0"/>
                </a:moveTo>
                <a:lnTo>
                  <a:pt x="3248903" y="0"/>
                </a:lnTo>
                <a:lnTo>
                  <a:pt x="3248903" y="3593707"/>
                </a:lnTo>
                <a:lnTo>
                  <a:pt x="0" y="3593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709" t="0" r="-28284" b="-549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5301766" y="-446466"/>
            <a:ext cx="3490440" cy="3167574"/>
          </a:xfrm>
          <a:custGeom>
            <a:avLst/>
            <a:gdLst/>
            <a:ahLst/>
            <a:cxnLst/>
            <a:rect r="r" b="b" t="t" l="l"/>
            <a:pathLst>
              <a:path h="3167574" w="3490440">
                <a:moveTo>
                  <a:pt x="0" y="0"/>
                </a:moveTo>
                <a:lnTo>
                  <a:pt x="3490440" y="0"/>
                </a:lnTo>
                <a:lnTo>
                  <a:pt x="3490440" y="3167574"/>
                </a:lnTo>
                <a:lnTo>
                  <a:pt x="0" y="3167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31548" y="-18172"/>
            <a:ext cx="5136405" cy="2902069"/>
          </a:xfrm>
          <a:custGeom>
            <a:avLst/>
            <a:gdLst/>
            <a:ahLst/>
            <a:cxnLst/>
            <a:rect r="r" b="b" t="t" l="l"/>
            <a:pathLst>
              <a:path h="2902069" w="5136405">
                <a:moveTo>
                  <a:pt x="0" y="0"/>
                </a:moveTo>
                <a:lnTo>
                  <a:pt x="5136405" y="0"/>
                </a:lnTo>
                <a:lnTo>
                  <a:pt x="5136405" y="2902068"/>
                </a:lnTo>
                <a:lnTo>
                  <a:pt x="0" y="2902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67900" y="724271"/>
            <a:ext cx="601549" cy="464697"/>
          </a:xfrm>
          <a:custGeom>
            <a:avLst/>
            <a:gdLst/>
            <a:ahLst/>
            <a:cxnLst/>
            <a:rect r="r" b="b" t="t" l="l"/>
            <a:pathLst>
              <a:path h="464697" w="601549">
                <a:moveTo>
                  <a:pt x="0" y="0"/>
                </a:moveTo>
                <a:lnTo>
                  <a:pt x="601549" y="0"/>
                </a:lnTo>
                <a:lnTo>
                  <a:pt x="601549" y="464697"/>
                </a:lnTo>
                <a:lnTo>
                  <a:pt x="0" y="464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20456" y="-726763"/>
            <a:ext cx="5136405" cy="2902069"/>
          </a:xfrm>
          <a:custGeom>
            <a:avLst/>
            <a:gdLst/>
            <a:ahLst/>
            <a:cxnLst/>
            <a:rect r="r" b="b" t="t" l="l"/>
            <a:pathLst>
              <a:path h="2902069" w="5136405">
                <a:moveTo>
                  <a:pt x="0" y="0"/>
                </a:moveTo>
                <a:lnTo>
                  <a:pt x="5136405" y="0"/>
                </a:lnTo>
                <a:lnTo>
                  <a:pt x="5136405" y="2902068"/>
                </a:lnTo>
                <a:lnTo>
                  <a:pt x="0" y="2902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04215" y="4889747"/>
            <a:ext cx="2353421" cy="1329683"/>
          </a:xfrm>
          <a:custGeom>
            <a:avLst/>
            <a:gdLst/>
            <a:ahLst/>
            <a:cxnLst/>
            <a:rect r="r" b="b" t="t" l="l"/>
            <a:pathLst>
              <a:path h="1329683" w="2353421">
                <a:moveTo>
                  <a:pt x="0" y="0"/>
                </a:moveTo>
                <a:lnTo>
                  <a:pt x="2353421" y="0"/>
                </a:lnTo>
                <a:lnTo>
                  <a:pt x="2353421" y="1329682"/>
                </a:lnTo>
                <a:lnTo>
                  <a:pt x="0" y="1329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543640" y="6261143"/>
            <a:ext cx="3456419" cy="3940352"/>
            <a:chOff x="0" y="0"/>
            <a:chExt cx="1913890" cy="21818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2181854"/>
            </a:xfrm>
            <a:custGeom>
              <a:avLst/>
              <a:gdLst/>
              <a:ahLst/>
              <a:cxnLst/>
              <a:rect r="r" b="b" t="t" l="l"/>
              <a:pathLst>
                <a:path h="2181854" w="1913890">
                  <a:moveTo>
                    <a:pt x="1789430" y="2181854"/>
                  </a:moveTo>
                  <a:lnTo>
                    <a:pt x="124460" y="2181854"/>
                  </a:lnTo>
                  <a:cubicBezTo>
                    <a:pt x="55880" y="2181854"/>
                    <a:pt x="0" y="2125974"/>
                    <a:pt x="0" y="2057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7394"/>
                  </a:lnTo>
                  <a:cubicBezTo>
                    <a:pt x="1913890" y="2125974"/>
                    <a:pt x="1858010" y="2181854"/>
                    <a:pt x="1789430" y="2181854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758891" y="6238648"/>
            <a:ext cx="3503931" cy="3994516"/>
            <a:chOff x="0" y="0"/>
            <a:chExt cx="1913890" cy="218185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2181854"/>
            </a:xfrm>
            <a:custGeom>
              <a:avLst/>
              <a:gdLst/>
              <a:ahLst/>
              <a:cxnLst/>
              <a:rect r="r" b="b" t="t" l="l"/>
              <a:pathLst>
                <a:path h="2181854" w="1913890">
                  <a:moveTo>
                    <a:pt x="1789430" y="2181854"/>
                  </a:moveTo>
                  <a:lnTo>
                    <a:pt x="124460" y="2181854"/>
                  </a:lnTo>
                  <a:cubicBezTo>
                    <a:pt x="55880" y="2181854"/>
                    <a:pt x="0" y="2125974"/>
                    <a:pt x="0" y="2057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7394"/>
                  </a:lnTo>
                  <a:cubicBezTo>
                    <a:pt x="1913890" y="2125974"/>
                    <a:pt x="1858010" y="2181854"/>
                    <a:pt x="1789430" y="2181854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727683" y="1990964"/>
            <a:ext cx="3513308" cy="3152536"/>
            <a:chOff x="0" y="0"/>
            <a:chExt cx="1913890" cy="171735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13890" cy="1717358"/>
            </a:xfrm>
            <a:custGeom>
              <a:avLst/>
              <a:gdLst/>
              <a:ahLst/>
              <a:cxnLst/>
              <a:rect r="r" b="b" t="t" l="l"/>
              <a:pathLst>
                <a:path h="1717358" w="1913890">
                  <a:moveTo>
                    <a:pt x="1789430" y="1717358"/>
                  </a:moveTo>
                  <a:lnTo>
                    <a:pt x="124460" y="1717358"/>
                  </a:lnTo>
                  <a:cubicBezTo>
                    <a:pt x="55880" y="1717358"/>
                    <a:pt x="0" y="1661478"/>
                    <a:pt x="0" y="15928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2898"/>
                  </a:lnTo>
                  <a:cubicBezTo>
                    <a:pt x="1913890" y="1661478"/>
                    <a:pt x="1858010" y="1717358"/>
                    <a:pt x="1789430" y="1717358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630692" y="1851422"/>
            <a:ext cx="3513308" cy="3691901"/>
            <a:chOff x="0" y="0"/>
            <a:chExt cx="1913890" cy="20111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13890" cy="2011180"/>
            </a:xfrm>
            <a:custGeom>
              <a:avLst/>
              <a:gdLst/>
              <a:ahLst/>
              <a:cxnLst/>
              <a:rect r="r" b="b" t="t" l="l"/>
              <a:pathLst>
                <a:path h="2011180" w="1913890">
                  <a:moveTo>
                    <a:pt x="1789430" y="2011180"/>
                  </a:moveTo>
                  <a:lnTo>
                    <a:pt x="124460" y="2011180"/>
                  </a:lnTo>
                  <a:cubicBezTo>
                    <a:pt x="55880" y="2011180"/>
                    <a:pt x="0" y="1955300"/>
                    <a:pt x="0" y="18867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886720"/>
                  </a:lnTo>
                  <a:cubicBezTo>
                    <a:pt x="1913890" y="1955300"/>
                    <a:pt x="1858010" y="2011180"/>
                    <a:pt x="1789430" y="2011180"/>
                  </a:cubicBezTo>
                  <a:close/>
                </a:path>
              </a:pathLst>
            </a:custGeom>
            <a:solidFill>
              <a:srgbClr val="FFF9DE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2432898" y="6219429"/>
            <a:ext cx="3470004" cy="4265980"/>
            <a:chOff x="0" y="0"/>
            <a:chExt cx="1913890" cy="235291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13890" cy="2352913"/>
            </a:xfrm>
            <a:custGeom>
              <a:avLst/>
              <a:gdLst/>
              <a:ahLst/>
              <a:cxnLst/>
              <a:rect r="r" b="b" t="t" l="l"/>
              <a:pathLst>
                <a:path h="2352913" w="1913890">
                  <a:moveTo>
                    <a:pt x="1789430" y="2352912"/>
                  </a:moveTo>
                  <a:lnTo>
                    <a:pt x="124460" y="2352912"/>
                  </a:lnTo>
                  <a:cubicBezTo>
                    <a:pt x="55880" y="2352912"/>
                    <a:pt x="0" y="2297032"/>
                    <a:pt x="0" y="22284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228453"/>
                  </a:lnTo>
                  <a:cubicBezTo>
                    <a:pt x="1913890" y="2297032"/>
                    <a:pt x="1858010" y="2352913"/>
                    <a:pt x="1789430" y="2352913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sp>
        <p:nvSpPr>
          <p:cNvPr name="Freeform 18" id="18"/>
          <p:cNvSpPr/>
          <p:nvPr/>
        </p:nvSpPr>
        <p:spPr>
          <a:xfrm flipH="true" flipV="true" rot="0">
            <a:off x="-34768" y="939557"/>
            <a:ext cx="5551161" cy="3372330"/>
          </a:xfrm>
          <a:custGeom>
            <a:avLst/>
            <a:gdLst/>
            <a:ahLst/>
            <a:cxnLst/>
            <a:rect r="r" b="b" t="t" l="l"/>
            <a:pathLst>
              <a:path h="3372330" w="5551161">
                <a:moveTo>
                  <a:pt x="5551160" y="3372330"/>
                </a:moveTo>
                <a:lnTo>
                  <a:pt x="0" y="3372330"/>
                </a:lnTo>
                <a:lnTo>
                  <a:pt x="0" y="0"/>
                </a:lnTo>
                <a:lnTo>
                  <a:pt x="5551160" y="0"/>
                </a:lnTo>
                <a:lnTo>
                  <a:pt x="5551160" y="337233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838158" y="86001"/>
            <a:ext cx="2417657" cy="1904963"/>
          </a:xfrm>
          <a:custGeom>
            <a:avLst/>
            <a:gdLst/>
            <a:ahLst/>
            <a:cxnLst/>
            <a:rect r="r" b="b" t="t" l="l"/>
            <a:pathLst>
              <a:path h="1904963" w="2417657">
                <a:moveTo>
                  <a:pt x="0" y="0"/>
                </a:moveTo>
                <a:lnTo>
                  <a:pt x="2417657" y="0"/>
                </a:lnTo>
                <a:lnTo>
                  <a:pt x="2417657" y="1904963"/>
                </a:lnTo>
                <a:lnTo>
                  <a:pt x="0" y="1904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201" t="-24537" r="-16661" b="-31829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8070" y="7124536"/>
            <a:ext cx="4379148" cy="3276358"/>
          </a:xfrm>
          <a:custGeom>
            <a:avLst/>
            <a:gdLst/>
            <a:ahLst/>
            <a:cxnLst/>
            <a:rect r="r" b="b" t="t" l="l"/>
            <a:pathLst>
              <a:path h="3276358" w="4379148">
                <a:moveTo>
                  <a:pt x="0" y="0"/>
                </a:moveTo>
                <a:lnTo>
                  <a:pt x="4379149" y="0"/>
                </a:lnTo>
                <a:lnTo>
                  <a:pt x="4379149" y="3276358"/>
                </a:lnTo>
                <a:lnTo>
                  <a:pt x="0" y="32763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916" t="0" r="-20916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0" y="-107360"/>
            <a:ext cx="6632377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028B37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 HOẠCH TUẦN 4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72398" y="-88310"/>
            <a:ext cx="8054429" cy="1483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36"/>
              </a:lnSpc>
            </a:pPr>
            <a:r>
              <a:rPr lang="en-US" sz="4668" b="true">
                <a:solidFill>
                  <a:srgbClr val="E55F15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 hiện tượng tự nhiên</a:t>
            </a:r>
          </a:p>
          <a:p>
            <a:pPr algn="ctr">
              <a:lnSpc>
                <a:spcPts val="5276"/>
              </a:lnSpc>
            </a:pPr>
            <a:r>
              <a:rPr lang="en-US" sz="3768" b="true">
                <a:solidFill>
                  <a:srgbClr val="E55F15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Từ ngày 28/4- 02/5/2025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10562" y="1809469"/>
            <a:ext cx="5258197" cy="1324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1"/>
              </a:lnSpc>
            </a:pPr>
            <a:r>
              <a:rPr lang="en-US" sz="3851" b="true">
                <a:solidFill>
                  <a:srgbClr val="DB492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đề:</a:t>
            </a:r>
          </a:p>
          <a:p>
            <a:pPr algn="ctr">
              <a:lnSpc>
                <a:spcPts val="5391"/>
              </a:lnSpc>
            </a:pPr>
            <a:r>
              <a:rPr lang="en-US" sz="3851" b="true">
                <a:solidFill>
                  <a:srgbClr val="DB492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Hiện tượng tự nhiên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30692" y="3064112"/>
            <a:ext cx="3627134" cy="2591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LĨNH VỰC: PTTC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TÊN HĐH: CHẠY 15M LIÊN TỤC THEO HƯỚNG THĂNG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TRONG 10 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798991" y="3092025"/>
            <a:ext cx="3368909" cy="2068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PTNT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TÊN HĐH: ĐO DUNG TÍCH BẰNG 1 ĐƠN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VỊ ĐO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33520" y="7584844"/>
            <a:ext cx="3470004" cy="154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CD6D3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</a:t>
            </a:r>
            <a:r>
              <a:rPr lang="en-US" b="true" sz="27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PTTM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CD6D3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</a:t>
            </a: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TÊN HĐH: VẼ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“KHUÔN MẶT BẠN”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493791" y="7442839"/>
            <a:ext cx="3769031" cy="2068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CD6D3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</a:t>
            </a:r>
            <a:r>
              <a:rPr lang="en-US" b="true" sz="27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PTTM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DC582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TÊN HĐH: MÚA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DC582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“CHO TÔI ĐI LÀM 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DC582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MƯA VỚI”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742596" y="7519509"/>
            <a:ext cx="2952899" cy="154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CD6D3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</a:t>
            </a:r>
            <a:r>
              <a:rPr lang="en-US" b="true" sz="27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PTTM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TÊN HĐH: HÁT</a:t>
            </a:r>
          </a:p>
          <a:p>
            <a:pPr algn="ctr">
              <a:lnSpc>
                <a:spcPts val="4131"/>
              </a:lnSpc>
            </a:pPr>
            <a:r>
              <a:rPr lang="en-US" b="true" sz="2700">
                <a:solidFill>
                  <a:srgbClr val="E55F15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“ TÌM BẠN THÂN”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001783" y="2198998"/>
            <a:ext cx="2918673" cy="555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7"/>
              </a:lnSpc>
            </a:pPr>
            <a:r>
              <a:rPr lang="en-US" sz="3269">
                <a:solidFill>
                  <a:srgbClr val="F6A34E"/>
                </a:solidFill>
                <a:latin typeface="Lobster"/>
                <a:ea typeface="Lobster"/>
                <a:cs typeface="Lobster"/>
                <a:sym typeface="Lobster"/>
              </a:rPr>
              <a:t>Thứ 2/28/4/2025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798991" y="2215508"/>
            <a:ext cx="3368909" cy="555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7"/>
              </a:lnSpc>
            </a:pPr>
            <a:r>
              <a:rPr lang="en-US" sz="3269">
                <a:solidFill>
                  <a:srgbClr val="F6A34E"/>
                </a:solidFill>
                <a:latin typeface="Lobster"/>
                <a:ea typeface="Lobster"/>
                <a:cs typeface="Lobster"/>
                <a:sym typeface="Lobster"/>
              </a:rPr>
              <a:t>Thứ 3/29/4/2025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944930" y="6343423"/>
            <a:ext cx="3015187" cy="55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3"/>
              </a:lnSpc>
            </a:pPr>
            <a:r>
              <a:rPr lang="en-US" sz="3302">
                <a:solidFill>
                  <a:srgbClr val="F6A34E"/>
                </a:solidFill>
                <a:latin typeface="Lobster"/>
                <a:ea typeface="Lobster"/>
                <a:cs typeface="Lobster"/>
                <a:sym typeface="Lobster"/>
              </a:rPr>
              <a:t>Thứ 4/30/4/2025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764256" y="6343423"/>
            <a:ext cx="3015187" cy="55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3"/>
              </a:lnSpc>
            </a:pPr>
            <a:r>
              <a:rPr lang="en-US" sz="3302">
                <a:solidFill>
                  <a:srgbClr val="F6A34E"/>
                </a:solidFill>
                <a:latin typeface="Lobster"/>
                <a:ea typeface="Lobster"/>
                <a:cs typeface="Lobster"/>
                <a:sym typeface="Lobster"/>
              </a:rPr>
              <a:t>Thứ 5/01/5/2025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733397" y="6343423"/>
            <a:ext cx="3015187" cy="55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3"/>
              </a:lnSpc>
            </a:pPr>
            <a:r>
              <a:rPr lang="en-US" sz="3302">
                <a:solidFill>
                  <a:srgbClr val="F6A34E"/>
                </a:solidFill>
                <a:latin typeface="Lobster"/>
                <a:ea typeface="Lobster"/>
                <a:cs typeface="Lobster"/>
                <a:sym typeface="Lobster"/>
              </a:rPr>
              <a:t>Thứ 6/02/5/2025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DAGXYkZ8nR8</dc:identifier>
  <dcterms:modified xsi:type="dcterms:W3CDTF">2011-08-01T06:04:30Z</dcterms:modified>
  <cp:revision>1</cp:revision>
  <dc:title>01 KẾ HOẠCH CÁC CHỦ ĐỀ</dc:title>
</cp:coreProperties>
</file>