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5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6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6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4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7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1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3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9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E191F-19C6-4CBE-A82E-0B1AC9EB72EE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7FD84-FC6F-453F-888D-A70DE3701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6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2149" y="1016831"/>
            <a:ext cx="10646228" cy="4396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 GIÁO DỤC VÀ ĐÀO TẠO HUYỆN TIÊN LÃNG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 MẦM NON NAM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Lĩnh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Niền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4 -5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Oanh</a:t>
            </a:r>
            <a:endParaRPr lang="en-US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5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50125" y="1923221"/>
            <a:ext cx="8856617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400"/>
              </a:spcBef>
              <a:spcAft>
                <a:spcPts val="400"/>
              </a:spcAft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Mục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đích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Bef>
                <a:spcPts val="400"/>
              </a:spcBef>
              <a:spcAft>
                <a:spcPts val="400"/>
              </a:spcAft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400"/>
              </a:spcBef>
              <a:spcAft>
                <a:spcPts val="400"/>
              </a:spcAft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năng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ràng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mạch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400"/>
              </a:spcBef>
              <a:spcAft>
                <a:spcPts val="400"/>
              </a:spcAft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hứng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thú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đỡ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85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20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21</cp:revision>
  <dcterms:created xsi:type="dcterms:W3CDTF">2021-12-08T01:48:01Z</dcterms:created>
  <dcterms:modified xsi:type="dcterms:W3CDTF">2021-12-18T13:53:40Z</dcterms:modified>
</cp:coreProperties>
</file>