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embeddedFontLst>
    <p:embeddedFont>
      <p:font typeface="VNI-Avo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9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6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6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4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1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7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E5DA-C094-441A-A98E-503753131895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56" y="340677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20915" y="339543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hamburger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uốn sách đang mở đẹp">
            <a:extLst>
              <a:ext uri="{FF2B5EF4-FFF2-40B4-BE49-F238E27FC236}">
                <a16:creationId xmlns:a16="http://schemas.microsoft.com/office/drawing/2014/main" id="{0FFF4830-3EAF-5512-6E88-DC98E31BA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23" y="1522214"/>
            <a:ext cx="5768975" cy="36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41698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1110338" y="110051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ysClr val="windowText" lastClr="000000"/>
                </a:solidFill>
                <a:latin typeface="VNI-Avo" pitchFamily="2" charset="0"/>
              </a:rPr>
              <a:t>Quyeån</a:t>
            </a:r>
            <a:r>
              <a:rPr lang="en-US" sz="6000" b="1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VNI-Avo" pitchFamily="2" charset="0"/>
              </a:rPr>
              <a:t>saùch</a:t>
            </a:r>
            <a:endParaRPr lang="en-US" sz="6000" b="1" dirty="0">
              <a:solidFill>
                <a:sysClr val="windowText" lastClr="00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áp màu Queen 18 màu PC-018 – THẾ GIỚI VĂN PHÒNG PHẨM - ĐỒ DÙNG HỌC SINH  GIÁ RẺ">
            <a:extLst>
              <a:ext uri="{FF2B5EF4-FFF2-40B4-BE49-F238E27FC236}">
                <a16:creationId xmlns:a16="http://schemas.microsoft.com/office/drawing/2014/main" id="{5A0267A8-F9DC-BDAA-2900-9DF85D85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0000" l="5667" r="94000">
                        <a14:foregroundMark x1="4267" y1="20733" x2="9000" y2="37467"/>
                        <a14:foregroundMark x1="9000" y1="37467" x2="12133" y2="41933"/>
                        <a14:foregroundMark x1="3200" y1="20733" x2="5667" y2="33467"/>
                        <a14:foregroundMark x1="5667" y1="33467" x2="11467" y2="37667"/>
                        <a14:foregroundMark x1="11467" y1="37667" x2="11933" y2="37067"/>
                        <a14:foregroundMark x1="37733" y1="14000" x2="57667" y2="9200"/>
                        <a14:foregroundMark x1="57667" y1="9200" x2="66867" y2="9933"/>
                        <a14:foregroundMark x1="66867" y1="9933" x2="94000" y2="52333"/>
                        <a14:foregroundMark x1="94000" y1="52333" x2="60733" y2="70400"/>
                        <a14:foregroundMark x1="60733" y1="70400" x2="30933" y2="77600"/>
                        <a14:foregroundMark x1="30933" y1="77600" x2="24600" y2="74600"/>
                        <a14:foregroundMark x1="24600" y1="74600" x2="21667" y2="67733"/>
                        <a14:foregroundMark x1="64000" y1="4000" x2="6200" y2="19067"/>
                        <a14:foregroundMark x1="14000" y1="51200" x2="26933" y2="80667"/>
                        <a14:foregroundMark x1="82600" y1="30467" x2="85800" y2="40667"/>
                        <a14:foregroundMark x1="84467" y1="33867" x2="88067" y2="44467"/>
                        <a14:foregroundMark x1="88067" y1="44467" x2="94000" y2="52067"/>
                        <a14:foregroundMark x1="94000" y1="52067" x2="94000" y2="53533"/>
                        <a14:foregroundMark x1="7467" y1="36200" x2="11067" y2="45267"/>
                        <a14:foregroundMark x1="9800" y1="44867" x2="13800" y2="49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324678"/>
            <a:ext cx="2384415" cy="23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00" y="1724025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13176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ysClr val="windowText" lastClr="000000"/>
                </a:solidFill>
                <a:latin typeface="VNI-Avo" pitchFamily="2" charset="0"/>
              </a:rPr>
              <a:t>hoäp</a:t>
            </a:r>
            <a:r>
              <a:rPr lang="en-US" sz="6000" b="1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VNI-Avo" pitchFamily="2" charset="0"/>
              </a:rPr>
              <a:t>maøu</a:t>
            </a:r>
            <a:endParaRPr lang="en-US" sz="6000" b="1" dirty="0">
              <a:solidFill>
                <a:sysClr val="windowText" lastClr="00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u Quay Xe Đạp Mẫu Giáo 12 Chỗ Chạy Trên Đường Ray">
            <a:extLst>
              <a:ext uri="{FF2B5EF4-FFF2-40B4-BE49-F238E27FC236}">
                <a16:creationId xmlns:a16="http://schemas.microsoft.com/office/drawing/2014/main" id="{C2E96B17-0D8A-DF44-4D45-88A64660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44" y="2267854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51" y="3403032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ysClr val="windowText" lastClr="000000"/>
                </a:solidFill>
                <a:latin typeface="VNI-Avo" pitchFamily="2" charset="0"/>
              </a:rPr>
              <a:t>Ñu</a:t>
            </a:r>
            <a:r>
              <a:rPr lang="en-US" sz="6600" b="1" dirty="0">
                <a:solidFill>
                  <a:sysClr val="windowText" lastClr="000000"/>
                </a:solidFill>
                <a:latin typeface="VNI-Avo" pitchFamily="2" charset="0"/>
              </a:rPr>
              <a:t> quay</a:t>
            </a:r>
          </a:p>
        </p:txBody>
      </p:sp>
    </p:spTree>
    <p:extLst>
      <p:ext uri="{BB962C8B-B14F-4D97-AF65-F5344CB8AC3E}">
        <p14:creationId xmlns:p14="http://schemas.microsoft.com/office/powerpoint/2010/main" val="31845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g leo cầu trượt đôi HT20343">
            <a:extLst>
              <a:ext uri="{FF2B5EF4-FFF2-40B4-BE49-F238E27FC236}">
                <a16:creationId xmlns:a16="http://schemas.microsoft.com/office/drawing/2014/main" id="{7A16B8DD-B72F-6D16-49EE-C1031E5D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" b="96226" l="5433" r="93763">
                        <a14:foregroundMark x1="5433" y1="71809" x2="12777" y2="79800"/>
                        <a14:foregroundMark x1="27364" y1="90344" x2="37726" y2="93674"/>
                        <a14:foregroundMark x1="89537" y1="8546" x2="93863" y2="62930"/>
                        <a14:foregroundMark x1="53018" y1="3108" x2="59960" y2="10322"/>
                        <a14:foregroundMark x1="28672" y1="94118" x2="34708" y2="96226"/>
                        <a14:foregroundMark x1="85211" y1="18646" x2="86922" y2="2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82" y="3390900"/>
            <a:ext cx="4365037" cy="34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860" y="340677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ysClr val="windowText" lastClr="000000"/>
                </a:solidFill>
                <a:latin typeface="VNI-Avo" pitchFamily="2" charset="0"/>
              </a:rPr>
              <a:t>Caàu</a:t>
            </a:r>
            <a:r>
              <a:rPr lang="en-US" sz="6600" b="1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solidFill>
                  <a:sysClr val="windowText" lastClr="000000"/>
                </a:solidFill>
                <a:latin typeface="VNI-Avo" pitchFamily="2" charset="0"/>
              </a:rPr>
              <a:t>tröôït</a:t>
            </a:r>
            <a:endParaRPr lang="en-US" sz="3200" b="1" dirty="0">
              <a:solidFill>
                <a:sysClr val="windowText" lastClr="00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VNI-Avo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2019-12-06T09:46:38Z</dcterms:created>
  <dcterms:modified xsi:type="dcterms:W3CDTF">2024-08-27T22:00:51Z</dcterms:modified>
</cp:coreProperties>
</file>