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3" r:id="rId2"/>
    <p:sldId id="257" r:id="rId3"/>
    <p:sldId id="258" r:id="rId4"/>
    <p:sldId id="267" r:id="rId5"/>
    <p:sldId id="271" r:id="rId6"/>
    <p:sldId id="269" r:id="rId7"/>
    <p:sldId id="266" r:id="rId8"/>
    <p:sldId id="280" r:id="rId9"/>
    <p:sldId id="260" r:id="rId10"/>
    <p:sldId id="263" r:id="rId11"/>
    <p:sldId id="265" r:id="rId12"/>
    <p:sldId id="274" r:id="rId13"/>
    <p:sldId id="275" r:id="rId14"/>
    <p:sldId id="26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226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E0AF8-90CF-40E9-9D78-F91234B3C56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3F939-ED5D-401C-B143-AF879A730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9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3F939-ED5D-401C-B143-AF879A7303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8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7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10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9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1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9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9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7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99E58-8B63-4C44-93F4-5E5669B78AA5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5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9.png"/><Relationship Id="rId2" Type="http://schemas.openxmlformats.org/officeDocument/2006/relationships/image" Target="../media/image1.jpeg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46.png"/><Relationship Id="rId18" Type="http://schemas.microsoft.com/office/2007/relationships/hdphoto" Target="../media/hdphoto26.wdp"/><Relationship Id="rId3" Type="http://schemas.microsoft.com/office/2007/relationships/media" Target="../media/media3.mp3"/><Relationship Id="rId21" Type="http://schemas.openxmlformats.org/officeDocument/2006/relationships/image" Target="../media/image50.png"/><Relationship Id="rId7" Type="http://schemas.openxmlformats.org/officeDocument/2006/relationships/image" Target="../media/image43.png"/><Relationship Id="rId12" Type="http://schemas.microsoft.com/office/2007/relationships/hdphoto" Target="../media/hdphoto23.wdp"/><Relationship Id="rId17" Type="http://schemas.openxmlformats.org/officeDocument/2006/relationships/image" Target="../media/image48.png"/><Relationship Id="rId25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microsoft.com/office/2007/relationships/hdphoto" Target="../media/hdphoto25.wdp"/><Relationship Id="rId20" Type="http://schemas.microsoft.com/office/2007/relationships/hdphoto" Target="../media/hdphoto27.wdp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24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7.png"/><Relationship Id="rId23" Type="http://schemas.openxmlformats.org/officeDocument/2006/relationships/image" Target="../media/image51.png"/><Relationship Id="rId10" Type="http://schemas.microsoft.com/office/2007/relationships/hdphoto" Target="../media/hdphoto22.wdp"/><Relationship Id="rId19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4.png"/><Relationship Id="rId14" Type="http://schemas.microsoft.com/office/2007/relationships/hdphoto" Target="../media/hdphoto24.wdp"/><Relationship Id="rId22" Type="http://schemas.microsoft.com/office/2007/relationships/hdphoto" Target="../media/hdphoto2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31.wdp"/><Relationship Id="rId18" Type="http://schemas.openxmlformats.org/officeDocument/2006/relationships/image" Target="../media/image58.png"/><Relationship Id="rId26" Type="http://schemas.openxmlformats.org/officeDocument/2006/relationships/image" Target="../media/image63.png"/><Relationship Id="rId3" Type="http://schemas.microsoft.com/office/2007/relationships/media" Target="../media/media3.mp3"/><Relationship Id="rId21" Type="http://schemas.microsoft.com/office/2007/relationships/hdphoto" Target="../media/hdphoto35.wdp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microsoft.com/office/2007/relationships/hdphoto" Target="../media/hdphoto33.wdp"/><Relationship Id="rId25" Type="http://schemas.openxmlformats.org/officeDocument/2006/relationships/image" Target="../media/image62.png"/><Relationship Id="rId2" Type="http://schemas.openxmlformats.org/officeDocument/2006/relationships/audio" Target="../media/media1.mp3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microsoft.com/office/2007/relationships/hdphoto" Target="../media/hdphoto30.wdp"/><Relationship Id="rId24" Type="http://schemas.openxmlformats.org/officeDocument/2006/relationships/image" Target="../media/image61.jpeg"/><Relationship Id="rId5" Type="http://schemas.openxmlformats.org/officeDocument/2006/relationships/slideLayout" Target="../slideLayouts/slideLayout2.xml"/><Relationship Id="rId15" Type="http://schemas.microsoft.com/office/2007/relationships/hdphoto" Target="../media/hdphoto32.wdp"/><Relationship Id="rId23" Type="http://schemas.microsoft.com/office/2007/relationships/hdphoto" Target="../media/hdphoto36.wdp"/><Relationship Id="rId28" Type="http://schemas.openxmlformats.org/officeDocument/2006/relationships/image" Target="../media/image42.png"/><Relationship Id="rId10" Type="http://schemas.openxmlformats.org/officeDocument/2006/relationships/image" Target="../media/image54.png"/><Relationship Id="rId19" Type="http://schemas.microsoft.com/office/2007/relationships/hdphoto" Target="../media/hdphoto34.wdp"/><Relationship Id="rId4" Type="http://schemas.openxmlformats.org/officeDocument/2006/relationships/audio" Target="../media/media3.mp3"/><Relationship Id="rId9" Type="http://schemas.microsoft.com/office/2007/relationships/hdphoto" Target="../media/hdphoto29.wdp"/><Relationship Id="rId14" Type="http://schemas.openxmlformats.org/officeDocument/2006/relationships/image" Target="../media/image56.png"/><Relationship Id="rId22" Type="http://schemas.openxmlformats.org/officeDocument/2006/relationships/image" Target="../media/image60.png"/><Relationship Id="rId27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12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1.png"/><Relationship Id="rId4" Type="http://schemas.openxmlformats.org/officeDocument/2006/relationships/audio" Target="../media/media3.mp3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microsoft.com/office/2007/relationships/media" Target="../media/media1.mp3"/><Relationship Id="rId7" Type="http://schemas.openxmlformats.org/officeDocument/2006/relationships/image" Target="../media/image6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1.png"/><Relationship Id="rId4" Type="http://schemas.openxmlformats.org/officeDocument/2006/relationships/audio" Target="../media/media1.mp3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6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9.png"/><Relationship Id="rId2" Type="http://schemas.openxmlformats.org/officeDocument/2006/relationships/image" Target="../media/image1.jpeg"/><Relationship Id="rId16" Type="http://schemas.microsoft.com/office/2007/relationships/hdphoto" Target="../media/hdphoto7.wdp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19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9.png"/><Relationship Id="rId2" Type="http://schemas.openxmlformats.org/officeDocument/2006/relationships/image" Target="../media/image1.jpeg"/><Relationship Id="rId16" Type="http://schemas.microsoft.com/office/2007/relationships/hdphoto" Target="../media/hdphoto7.wdp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19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image" Target="../media/image30.png"/><Relationship Id="rId18" Type="http://schemas.microsoft.com/office/2007/relationships/hdphoto" Target="../media/hdphoto14.wdp"/><Relationship Id="rId26" Type="http://schemas.microsoft.com/office/2007/relationships/hdphoto" Target="../media/hdphoto18.wdp"/><Relationship Id="rId3" Type="http://schemas.microsoft.com/office/2007/relationships/media" Target="../media/media5.mp3"/><Relationship Id="rId21" Type="http://schemas.openxmlformats.org/officeDocument/2006/relationships/image" Target="../media/image34.png"/><Relationship Id="rId34" Type="http://schemas.openxmlformats.org/officeDocument/2006/relationships/image" Target="../media/image42.png"/><Relationship Id="rId7" Type="http://schemas.microsoft.com/office/2007/relationships/media" Target="../media/media3.mp3"/><Relationship Id="rId12" Type="http://schemas.microsoft.com/office/2007/relationships/hdphoto" Target="../media/hdphoto11.wdp"/><Relationship Id="rId17" Type="http://schemas.openxmlformats.org/officeDocument/2006/relationships/image" Target="../media/image32.png"/><Relationship Id="rId25" Type="http://schemas.openxmlformats.org/officeDocument/2006/relationships/image" Target="../media/image36.png"/><Relationship Id="rId33" Type="http://schemas.openxmlformats.org/officeDocument/2006/relationships/image" Target="../media/image41.png"/><Relationship Id="rId2" Type="http://schemas.openxmlformats.org/officeDocument/2006/relationships/audio" Target="../media/media4.mp3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29" Type="http://schemas.openxmlformats.org/officeDocument/2006/relationships/image" Target="../media/image38.png"/><Relationship Id="rId1" Type="http://schemas.microsoft.com/office/2007/relationships/media" Target="../media/media4.mp3"/><Relationship Id="rId6" Type="http://schemas.openxmlformats.org/officeDocument/2006/relationships/audio" Target="../media/media1.mp3"/><Relationship Id="rId11" Type="http://schemas.openxmlformats.org/officeDocument/2006/relationships/image" Target="../media/image29.png"/><Relationship Id="rId24" Type="http://schemas.microsoft.com/office/2007/relationships/hdphoto" Target="../media/hdphoto17.wdp"/><Relationship Id="rId32" Type="http://schemas.openxmlformats.org/officeDocument/2006/relationships/image" Target="../media/image40.png"/><Relationship Id="rId5" Type="http://schemas.microsoft.com/office/2007/relationships/media" Target="../media/media1.mp3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28" Type="http://schemas.microsoft.com/office/2007/relationships/hdphoto" Target="../media/hdphoto19.wdp"/><Relationship Id="rId10" Type="http://schemas.openxmlformats.org/officeDocument/2006/relationships/image" Target="../media/image10.png"/><Relationship Id="rId19" Type="http://schemas.openxmlformats.org/officeDocument/2006/relationships/image" Target="../media/image33.png"/><Relationship Id="rId31" Type="http://schemas.microsoft.com/office/2007/relationships/hdphoto" Target="../media/hdphoto20.wdp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2.wdp"/><Relationship Id="rId22" Type="http://schemas.microsoft.com/office/2007/relationships/hdphoto" Target="../media/hdphoto16.wdp"/><Relationship Id="rId27" Type="http://schemas.openxmlformats.org/officeDocument/2006/relationships/image" Target="../media/image37.png"/><Relationship Id="rId3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586" y="976628"/>
            <a:ext cx="1479068" cy="168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5530" y="1001404"/>
            <a:ext cx="1475829" cy="168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30572" y="1091421"/>
            <a:ext cx="1452016" cy="165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1091421"/>
            <a:ext cx="1502110" cy="171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3078"/>
            <a:ext cx="2628240" cy="262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64027"/>
            <a:ext cx="2647291" cy="264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2747958"/>
            <a:ext cx="2552041" cy="255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45" y="2833505"/>
            <a:ext cx="2509838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30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162"/>
            <a:ext cx="9144000" cy="703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5720" y="0"/>
            <a:ext cx="4572000" cy="1600200"/>
            <a:chOff x="0" y="228600"/>
            <a:chExt cx="4572000" cy="1600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81" b="96012" l="99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8600"/>
              <a:ext cx="2438400" cy="1600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81" b="96012" l="99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7342" y="304800"/>
              <a:ext cx="2438400" cy="1524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6200" y="228600"/>
              <a:ext cx="4495800" cy="16002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01" y="1828800"/>
            <a:ext cx="4764170" cy="1676400"/>
            <a:chOff x="152400" y="2412357"/>
            <a:chExt cx="5562600" cy="1676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743200"/>
              <a:ext cx="1828800" cy="1219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862" y="2743200"/>
              <a:ext cx="1905000" cy="1270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890" y="2752605"/>
              <a:ext cx="1892220" cy="126148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52400" y="2412357"/>
              <a:ext cx="5562600" cy="16764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12230" y="3378843"/>
            <a:ext cx="2115179" cy="1666240"/>
            <a:chOff x="1312230" y="3378843"/>
            <a:chExt cx="2115179" cy="16662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871" y="3378843"/>
              <a:ext cx="1664059" cy="16002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12230" y="3673484"/>
              <a:ext cx="2115179" cy="137159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5257800"/>
            <a:ext cx="5196418" cy="1435016"/>
            <a:chOff x="0" y="5257800"/>
            <a:chExt cx="5196418" cy="14350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57800"/>
              <a:ext cx="1548756" cy="14248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920" y="5257800"/>
              <a:ext cx="1548756" cy="142485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884" y="5267960"/>
              <a:ext cx="1548756" cy="142485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662" y="5257800"/>
              <a:ext cx="1548756" cy="142485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28600" y="5257800"/>
              <a:ext cx="4876800" cy="143501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76" y="1543519"/>
            <a:ext cx="3048000" cy="3120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749051"/>
            <a:ext cx="4526280" cy="3090015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07" y="1828800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04" y="1817567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72400" y="102243"/>
            <a:ext cx="487363" cy="487363"/>
          </a:xfrm>
          <a:prstGeom prst="rect">
            <a:avLst/>
          </a:prstGeom>
        </p:spPr>
      </p:pic>
      <p:pic>
        <p:nvPicPr>
          <p:cNvPr id="28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79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79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1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23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457200" y="3200400"/>
            <a:ext cx="5715000" cy="2484120"/>
            <a:chOff x="-533400" y="3200400"/>
            <a:chExt cx="6553200" cy="24841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3400" y="3200400"/>
              <a:ext cx="2362200" cy="2362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60" y="3235960"/>
              <a:ext cx="2402840" cy="24028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560" y="3271520"/>
              <a:ext cx="2377440" cy="23774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3246120"/>
              <a:ext cx="2438400" cy="243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3429000"/>
              <a:ext cx="5638800" cy="1828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800" y="1361440"/>
            <a:ext cx="4608400" cy="2227580"/>
            <a:chOff x="39800" y="1361440"/>
            <a:chExt cx="4608400" cy="22275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0" y="1361440"/>
              <a:ext cx="1711471" cy="22275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240" y="1409700"/>
              <a:ext cx="1722120" cy="21336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379220"/>
              <a:ext cx="1645920" cy="2209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28600" y="1676400"/>
              <a:ext cx="4419600" cy="15951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53160" y="86360"/>
            <a:ext cx="1960880" cy="1717040"/>
            <a:chOff x="1153160" y="86360"/>
            <a:chExt cx="1960880" cy="17170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842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400" y="86360"/>
              <a:ext cx="1790109" cy="171704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153160" y="86360"/>
              <a:ext cx="1960880" cy="14833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200" y="5364480"/>
            <a:ext cx="4849332" cy="1508760"/>
            <a:chOff x="76200" y="5364480"/>
            <a:chExt cx="6324600" cy="15087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" y="5364480"/>
              <a:ext cx="2209800" cy="13976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5475542"/>
              <a:ext cx="2209800" cy="139769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5475542"/>
              <a:ext cx="2209800" cy="139769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6200" y="5475542"/>
              <a:ext cx="6324600" cy="12866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12" y="1726088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591" y="1676400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13" y="1654968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29148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045005" y="1805712"/>
            <a:ext cx="487363" cy="487363"/>
          </a:xfrm>
          <a:prstGeom prst="rect">
            <a:avLst/>
          </a:prstGeom>
        </p:spPr>
      </p:pic>
      <p:pic>
        <p:nvPicPr>
          <p:cNvPr id="25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6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79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1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123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79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0" y="-32951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235542" y="55604"/>
            <a:ext cx="4876800" cy="2514600"/>
            <a:chOff x="2057400" y="304800"/>
            <a:chExt cx="4876800" cy="2514600"/>
          </a:xfrm>
        </p:grpSpPr>
        <p:grpSp>
          <p:nvGrpSpPr>
            <p:cNvPr id="4" name="Group 3"/>
            <p:cNvGrpSpPr/>
            <p:nvPr/>
          </p:nvGrpSpPr>
          <p:grpSpPr>
            <a:xfrm>
              <a:off x="2249959" y="421159"/>
              <a:ext cx="4542138" cy="2226276"/>
              <a:chOff x="2249959" y="421159"/>
              <a:chExt cx="4542138" cy="2226276"/>
            </a:xfrm>
          </p:grpSpPr>
          <p:pic>
            <p:nvPicPr>
              <p:cNvPr id="8195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9959" y="437635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997" y="437635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4588" y="421159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6697" y="421159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057400" y="304800"/>
              <a:ext cx="4876800" cy="2514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600" y="1916205"/>
            <a:ext cx="2199502" cy="2554545"/>
            <a:chOff x="708453" y="1865629"/>
            <a:chExt cx="2729813" cy="2554545"/>
          </a:xfrm>
        </p:grpSpPr>
        <p:sp>
          <p:nvSpPr>
            <p:cNvPr id="10" name="Rectangle 9"/>
            <p:cNvSpPr/>
            <p:nvPr/>
          </p:nvSpPr>
          <p:spPr>
            <a:xfrm>
              <a:off x="708453" y="3262183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81032" y="1865629"/>
              <a:ext cx="914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</a:rPr>
                <a:t>    1</a:t>
              </a:r>
              <a:endParaRPr lang="en-US" sz="80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29400" y="3270421"/>
            <a:ext cx="2209800" cy="1200329"/>
            <a:chOff x="5605332" y="3142902"/>
            <a:chExt cx="2729813" cy="1200329"/>
          </a:xfrm>
        </p:grpSpPr>
        <p:sp>
          <p:nvSpPr>
            <p:cNvPr id="16" name="Rectangle 15"/>
            <p:cNvSpPr/>
            <p:nvPr/>
          </p:nvSpPr>
          <p:spPr>
            <a:xfrm>
              <a:off x="5605332" y="3262183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52568" y="3142902"/>
              <a:ext cx="6353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  <a:latin typeface=".VnAvant" pitchFamily="34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600" y="5035150"/>
            <a:ext cx="2199501" cy="1323439"/>
            <a:chOff x="773326" y="4792759"/>
            <a:chExt cx="2729813" cy="1323439"/>
          </a:xfrm>
        </p:grpSpPr>
        <p:sp>
          <p:nvSpPr>
            <p:cNvPr id="14" name="Rectangle 13"/>
            <p:cNvSpPr/>
            <p:nvPr/>
          </p:nvSpPr>
          <p:spPr>
            <a:xfrm>
              <a:off x="773326" y="4973595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57232" y="4792759"/>
              <a:ext cx="762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  <a:latin typeface=".VnAvant" pitchFamily="34" charset="0"/>
                </a:rPr>
                <a:t>3</a:t>
              </a:r>
              <a:endParaRPr lang="en-US" sz="8000" b="1" dirty="0">
                <a:solidFill>
                  <a:srgbClr val="7030A0"/>
                </a:solidFill>
                <a:latin typeface=".VnAvant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9401" y="4973595"/>
            <a:ext cx="2209800" cy="1446550"/>
            <a:chOff x="5674839" y="4754484"/>
            <a:chExt cx="2729813" cy="1446550"/>
          </a:xfrm>
        </p:grpSpPr>
        <p:sp>
          <p:nvSpPr>
            <p:cNvPr id="15" name="Rectangle 14"/>
            <p:cNvSpPr/>
            <p:nvPr/>
          </p:nvSpPr>
          <p:spPr>
            <a:xfrm>
              <a:off x="5674839" y="4944762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52568" y="4754484"/>
              <a:ext cx="104363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smtClean="0">
                  <a:solidFill>
                    <a:srgbClr val="7030A0"/>
                  </a:solidFill>
                </a:rPr>
                <a:t>4</a:t>
              </a:r>
              <a:endParaRPr lang="en-US" sz="88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01" y="2910237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32" y="2916415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26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66748" y="3428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79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123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79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79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1214235" y="593391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2726992" y="593392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1214235" y="613988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16688" y="499910"/>
            <a:ext cx="6274253" cy="2341602"/>
            <a:chOff x="1216688" y="499910"/>
            <a:chExt cx="6274253" cy="2341602"/>
          </a:xfrm>
        </p:grpSpPr>
        <p:pic>
          <p:nvPicPr>
            <p:cNvPr id="10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4174792" y="593393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5713206" y="605197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2726992" y="613989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1216688" y="613988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219200" y="499910"/>
              <a:ext cx="6172200" cy="23416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7965" y="3352799"/>
            <a:ext cx="1758384" cy="1323439"/>
            <a:chOff x="167965" y="3609029"/>
            <a:chExt cx="1758384" cy="1056826"/>
          </a:xfrm>
        </p:grpSpPr>
        <p:sp>
          <p:nvSpPr>
            <p:cNvPr id="23" name="Rectangle 22"/>
            <p:cNvSpPr/>
            <p:nvPr/>
          </p:nvSpPr>
          <p:spPr>
            <a:xfrm>
              <a:off x="167965" y="3735860"/>
              <a:ext cx="1758384" cy="762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3997" y="3609029"/>
              <a:ext cx="824504" cy="1056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</a:rPr>
                <a:t>1</a:t>
              </a:r>
              <a:endParaRPr lang="en-US" sz="80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16755" y="5309855"/>
            <a:ext cx="1905000" cy="1323439"/>
            <a:chOff x="6563694" y="5142693"/>
            <a:chExt cx="1655411" cy="1323439"/>
          </a:xfrm>
        </p:grpSpPr>
        <p:sp>
          <p:nvSpPr>
            <p:cNvPr id="25" name="Rectangle 24"/>
            <p:cNvSpPr/>
            <p:nvPr/>
          </p:nvSpPr>
          <p:spPr>
            <a:xfrm>
              <a:off x="6563694" y="5319238"/>
              <a:ext cx="1655411" cy="97035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55684" y="5142693"/>
              <a:ext cx="8529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  <a:latin typeface=".VnAvant" pitchFamily="34" charset="0"/>
                </a:rPr>
                <a:t>2</a:t>
              </a:r>
              <a:endParaRPr lang="en-US" sz="8000" b="1" dirty="0">
                <a:solidFill>
                  <a:srgbClr val="7030A0"/>
                </a:solidFill>
                <a:latin typeface=".VnAvant" pitchFamily="34" charset="0"/>
              </a:endParaRPr>
            </a:p>
          </p:txBody>
        </p:sp>
      </p:grpSp>
      <p:grpSp>
        <p:nvGrpSpPr>
          <p:cNvPr id="9216" name="Group 9215"/>
          <p:cNvGrpSpPr/>
          <p:nvPr/>
        </p:nvGrpSpPr>
        <p:grpSpPr>
          <a:xfrm>
            <a:off x="167965" y="5387371"/>
            <a:ext cx="1714500" cy="1323439"/>
            <a:chOff x="167965" y="5387371"/>
            <a:chExt cx="1714500" cy="1323439"/>
          </a:xfrm>
        </p:grpSpPr>
        <p:sp>
          <p:nvSpPr>
            <p:cNvPr id="27" name="Rectangle 26"/>
            <p:cNvSpPr/>
            <p:nvPr/>
          </p:nvSpPr>
          <p:spPr>
            <a:xfrm>
              <a:off x="167965" y="5572037"/>
              <a:ext cx="1714500" cy="9481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34905" y="5387371"/>
              <a:ext cx="8245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  <a:latin typeface=".VnAvant" pitchFamily="34" charset="0"/>
                </a:rPr>
                <a:t>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03545" y="3388579"/>
            <a:ext cx="1918210" cy="1323439"/>
            <a:chOff x="6728254" y="3443328"/>
            <a:chExt cx="1600200" cy="1323439"/>
          </a:xfrm>
        </p:grpSpPr>
        <p:sp>
          <p:nvSpPr>
            <p:cNvPr id="29" name="Rectangle 28"/>
            <p:cNvSpPr/>
            <p:nvPr/>
          </p:nvSpPr>
          <p:spPr>
            <a:xfrm>
              <a:off x="6728254" y="3566376"/>
              <a:ext cx="1600200" cy="9491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05902" y="3443328"/>
              <a:ext cx="8245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  <a:latin typeface=".VnAvant" pitchFamily="34" charset="0"/>
                </a:rPr>
                <a:t>3</a:t>
              </a:r>
              <a:endParaRPr lang="en-US" sz="8000" b="1" dirty="0">
                <a:solidFill>
                  <a:srgbClr val="7030A0"/>
                </a:solidFill>
                <a:latin typeface=".VnAvant" pitchFamily="34" charset="0"/>
              </a:endParaRPr>
            </a:p>
          </p:txBody>
        </p:sp>
      </p:grp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36037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7" y="3412701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ok chọn s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9220" name="ok chọn đú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09702" y="39734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23" fill="hold"/>
                                        <p:tgtEl>
                                          <p:spTgt spid="9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123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79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79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11349324-1685331671706633-667022670-n-1457155607213-crop-14571556228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ạc trò chơi quả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09" y="6420729"/>
            <a:ext cx="487363" cy="487363"/>
          </a:xfrm>
          <a:prstGeom prst="rect">
            <a:avLst/>
          </a:prstGeom>
        </p:spPr>
      </p:pic>
      <p:pic>
        <p:nvPicPr>
          <p:cNvPr id="6" name="THĂM VƯỜN Em yêu cây xanh- Bài hát cực hay cho thiếu nhi về môi trường - Copy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6637" y="6406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7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914398"/>
            <a:ext cx="4267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smtClean="0">
                <a:solidFill>
                  <a:srgbClr val="0070C0"/>
                </a:solidFill>
                <a:latin typeface=".VnAvant" pitchFamily="34" charset="0"/>
              </a:rPr>
              <a:t>4</a:t>
            </a:r>
            <a:endParaRPr lang="en-US" sz="239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51816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</a:rPr>
              <a:t>Giới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thiệu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số</a:t>
            </a:r>
            <a:r>
              <a:rPr lang="en-US" sz="4800" b="1" dirty="0" smtClean="0">
                <a:solidFill>
                  <a:srgbClr val="0070C0"/>
                </a:solidFill>
              </a:rPr>
              <a:t> 4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35907" y="230034"/>
            <a:ext cx="6691313" cy="6376987"/>
            <a:chOff x="-1676400" y="240506"/>
            <a:chExt cx="6691313" cy="637698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6599" y1="25813" x2="46497" y2="36329"/>
                          <a14:foregroundMark x1="30964" y1="49713" x2="38274" y2="49331"/>
                          <a14:backgroundMark x1="49442" y1="43881" x2="54213" y2="36616"/>
                          <a14:backgroundMark x1="49036" y1="27342" x2="49137" y2="36616"/>
                          <a14:backgroundMark x1="48832" y1="48088" x2="52183" y2="57648"/>
                          <a14:backgroundMark x1="31066" y1="51721" x2="45990" y2="51721"/>
                          <a14:backgroundMark x1="46904" y1="28107" x2="46904" y2="322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0600" y="240506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381000" y="2705100"/>
              <a:ext cx="8382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-1676400" y="2057400"/>
              <a:ext cx="2057400" cy="1371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358335" y="2295494"/>
              <a:ext cx="15074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nét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xiên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bên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trái</a:t>
              </a:r>
              <a:endParaRPr lang="en-US" sz="2400" b="1" dirty="0" smtClean="0">
                <a:solidFill>
                  <a:srgbClr val="FF0000"/>
                </a:solidFill>
              </a:endParaRPr>
            </a:p>
            <a:p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21706" y="202471"/>
            <a:ext cx="6005513" cy="6404550"/>
            <a:chOff x="5715000" y="2578894"/>
            <a:chExt cx="6005513" cy="640455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193" y1="49235" x2="53604" y2="49235"/>
                          <a14:backgroundMark x1="46599" y1="55832" x2="53604" y2="55545"/>
                          <a14:backgroundMark x1="46294" y1="55832" x2="47817" y2="55545"/>
                          <a14:backgroundMark x1="46599" y1="26577" x2="46599" y2="36807"/>
                          <a14:backgroundMark x1="38579" y1="48853" x2="30558" y2="48757"/>
                          <a14:backgroundMark x1="37970" y1="49140" x2="30558" y2="49044"/>
                          <a14:backgroundMark x1="63350" y1="41205" x2="63350" y2="41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578894"/>
              <a:ext cx="6005513" cy="640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7086600" y="7167413"/>
              <a:ext cx="2514600" cy="1219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29500" y="754618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nét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ngang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8108094" y="6254385"/>
              <a:ext cx="0" cy="685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7962900" y="1712267"/>
            <a:ext cx="2362200" cy="1524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664102" y="284500"/>
            <a:ext cx="6946498" cy="6376987"/>
            <a:chOff x="6025980" y="-1767393"/>
            <a:chExt cx="6946498" cy="637698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599" y1="36998" x2="46701" y2="24761"/>
                          <a14:backgroundMark x1="46294" y1="49331" x2="46396" y2="55832"/>
                          <a14:backgroundMark x1="53503" y1="49140" x2="53503" y2="55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980" y="-1767393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10534078" y="80790"/>
              <a:ext cx="2438400" cy="1524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89432" y="642735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1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nét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sổ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thẳng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9354898" y="680835"/>
              <a:ext cx="1026780" cy="820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464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9" y="1090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76530" y="2261543"/>
            <a:ext cx="5011850" cy="1292956"/>
            <a:chOff x="2729551" y="2183837"/>
            <a:chExt cx="5011850" cy="1292956"/>
          </a:xfrm>
        </p:grpSpPr>
        <p:sp>
          <p:nvSpPr>
            <p:cNvPr id="5" name="TextBox 4"/>
            <p:cNvSpPr txBox="1"/>
            <p:nvPr/>
          </p:nvSpPr>
          <p:spPr>
            <a:xfrm>
              <a:off x="3321800" y="2521571"/>
              <a:ext cx="4419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</a:rPr>
                <a:t>Số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 4 </a:t>
              </a:r>
              <a:r>
                <a:rPr lang="en-US" sz="3200" b="1" dirty="0" err="1" smtClean="0">
                  <a:solidFill>
                    <a:srgbClr val="FF0000"/>
                  </a:solidFill>
                </a:rPr>
                <a:t>có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 ở </a:t>
              </a:r>
              <a:r>
                <a:rPr lang="en-US" sz="3200" b="1" dirty="0" err="1" smtClean="0">
                  <a:solidFill>
                    <a:srgbClr val="FF0000"/>
                  </a:solidFill>
                </a:rPr>
                <a:t>đâu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729551" y="2183837"/>
              <a:ext cx="3931120" cy="129295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54" y="4419600"/>
            <a:ext cx="3860263" cy="24384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87530" y="78512"/>
            <a:ext cx="2801700" cy="2442012"/>
            <a:chOff x="6287530" y="78512"/>
            <a:chExt cx="2801700" cy="24420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530" y="78512"/>
              <a:ext cx="2801700" cy="1768574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6287530" y="1847086"/>
              <a:ext cx="320120" cy="67343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3192" y="32951"/>
            <a:ext cx="2653041" cy="2717262"/>
            <a:chOff x="13192" y="32951"/>
            <a:chExt cx="2653041" cy="27172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4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2" y="32951"/>
              <a:ext cx="2363217" cy="2363217"/>
            </a:xfrm>
            <a:prstGeom prst="rect">
              <a:avLst/>
            </a:prstGeom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1200" y="1772870"/>
              <a:ext cx="685033" cy="977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68966" y="3540672"/>
            <a:ext cx="804829" cy="11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80233" y="3439903"/>
            <a:ext cx="2958358" cy="3237750"/>
            <a:chOff x="380233" y="3439903"/>
            <a:chExt cx="2958358" cy="32377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33" y="4114800"/>
              <a:ext cx="2286000" cy="2562853"/>
            </a:xfrm>
            <a:prstGeom prst="rect">
              <a:avLst/>
            </a:prstGeom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514600" y="3439903"/>
              <a:ext cx="823991" cy="1175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769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328667" y="1556648"/>
            <a:ext cx="8679137" cy="4362867"/>
            <a:chOff x="-328667" y="1556648"/>
            <a:chExt cx="8679137" cy="436286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5370" y="1556648"/>
              <a:ext cx="1479068" cy="1687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99573" y="1588461"/>
              <a:ext cx="1475829" cy="1683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08575" y="1588461"/>
              <a:ext cx="1452016" cy="1656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44496" y="1573469"/>
              <a:ext cx="1502110" cy="1713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8667" y="3291275"/>
              <a:ext cx="2628240" cy="2628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784" y="3233095"/>
              <a:ext cx="2647291" cy="2647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2193" y="3297453"/>
              <a:ext cx="2552041" cy="2552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632" y="3344304"/>
              <a:ext cx="2509838" cy="2509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02" y="1326430"/>
            <a:ext cx="3338513" cy="248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51" y="3429000"/>
            <a:ext cx="334168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99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370" y="1556648"/>
            <a:ext cx="1479068" cy="168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99573" y="1588461"/>
            <a:ext cx="1475829" cy="168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8575" y="1588461"/>
            <a:ext cx="1452016" cy="165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4496" y="1573469"/>
            <a:ext cx="1502110" cy="171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667" y="3291275"/>
            <a:ext cx="2628240" cy="262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84" y="3233095"/>
            <a:ext cx="2647291" cy="264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93" y="3297453"/>
            <a:ext cx="2552041" cy="255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32" y="3344304"/>
            <a:ext cx="2509838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02" y="1326430"/>
            <a:ext cx="3338513" cy="248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51" y="3217504"/>
            <a:ext cx="334168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0632" y="1702505"/>
            <a:ext cx="1352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  <a:latin typeface=".VnAvant" pitchFamily="34" charset="0"/>
              </a:rPr>
              <a:t>3</a:t>
            </a:r>
            <a:endParaRPr lang="en-US" sz="96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4743" y="1825615"/>
            <a:ext cx="15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.VnAvant" pitchFamily="34" charset="0"/>
              </a:rPr>
              <a:t>2</a:t>
            </a:r>
            <a:endParaRPr lang="en-US" sz="8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1059" y="1622084"/>
            <a:ext cx="977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</a:rPr>
              <a:t>1</a:t>
            </a:r>
            <a:endParaRPr lang="en-US" sz="9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4794" y="133144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c) </a:t>
            </a:r>
            <a:r>
              <a:rPr lang="en-US" sz="5400" b="1" dirty="0" err="1" smtClean="0">
                <a:solidFill>
                  <a:srgbClr val="FF0000"/>
                </a:solidFill>
              </a:rPr>
              <a:t>Luyện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tập</a:t>
            </a:r>
            <a:r>
              <a:rPr lang="en-US" sz="5400" b="1" dirty="0" smtClean="0">
                <a:solidFill>
                  <a:srgbClr val="FF0000"/>
                </a:solidFill>
              </a:rPr>
              <a:t>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2779242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* </a:t>
            </a:r>
            <a:r>
              <a:rPr lang="en-US" sz="4000" b="1" dirty="0" err="1" smtClean="0">
                <a:solidFill>
                  <a:srgbClr val="0070C0"/>
                </a:solidFill>
              </a:rPr>
              <a:t>Trò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chơi</a:t>
            </a:r>
            <a:r>
              <a:rPr lang="en-US" sz="4000" b="1" dirty="0" smtClean="0">
                <a:solidFill>
                  <a:srgbClr val="0070C0"/>
                </a:solidFill>
              </a:rPr>
              <a:t> 1: Ai </a:t>
            </a:r>
            <a:r>
              <a:rPr lang="en-US" sz="4000" b="1" dirty="0" err="1" smtClean="0">
                <a:solidFill>
                  <a:srgbClr val="0070C0"/>
                </a:solidFill>
              </a:rPr>
              <a:t>thông</a:t>
            </a:r>
            <a:r>
              <a:rPr lang="en-US" sz="4000" b="1" dirty="0" smtClean="0">
                <a:solidFill>
                  <a:srgbClr val="0070C0"/>
                </a:solidFill>
              </a:rPr>
              <a:t> minh </a:t>
            </a:r>
            <a:r>
              <a:rPr lang="en-US" sz="4000" b="1" dirty="0" err="1" smtClean="0">
                <a:solidFill>
                  <a:srgbClr val="0070C0"/>
                </a:solidFill>
              </a:rPr>
              <a:t>hơn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37" y="3816842"/>
            <a:ext cx="6473825" cy="105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0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533400"/>
            <a:ext cx="32797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9600"/>
            <a:ext cx="28956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369200"/>
            <a:ext cx="296862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36540"/>
            <a:ext cx="4191000" cy="305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uẩn âm thanh trả lời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5809" y="6372768"/>
            <a:ext cx="487363" cy="487363"/>
          </a:xfrm>
          <a:prstGeom prst="rect">
            <a:avLst/>
          </a:prstGeom>
        </p:spPr>
      </p:pic>
      <p:pic>
        <p:nvPicPr>
          <p:cNvPr id="4" name="Chuẩn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55843" y="4648200"/>
            <a:ext cx="487363" cy="487363"/>
          </a:xfrm>
          <a:prstGeom prst="rect">
            <a:avLst/>
          </a:prstGeom>
        </p:spPr>
      </p:pic>
      <p:pic>
        <p:nvPicPr>
          <p:cNvPr id="3" name="ok chọn sai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2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11879" y="381000"/>
            <a:ext cx="4175719" cy="1338997"/>
            <a:chOff x="407463" y="750745"/>
            <a:chExt cx="4175719" cy="1338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63" y="799941"/>
              <a:ext cx="1289801" cy="128980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058" y="799941"/>
              <a:ext cx="1267185" cy="12671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48" y="750745"/>
              <a:ext cx="1299734" cy="129973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4708" y="3185009"/>
            <a:ext cx="3746357" cy="1885166"/>
            <a:chOff x="-164957" y="3513941"/>
            <a:chExt cx="3823065" cy="23336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700" b="76600" l="12000" r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4957" y="3513941"/>
              <a:ext cx="2333625" cy="23336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700" b="76600" l="12000" r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545" y="3560003"/>
              <a:ext cx="2287563" cy="228756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67" b="98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40" y="2089309"/>
            <a:ext cx="3432295" cy="20670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27982"/>
            <a:ext cx="2261946" cy="2403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714" b="83857" l="9903" r="94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413" y="5011499"/>
            <a:ext cx="1519853" cy="1813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708" y="430196"/>
            <a:ext cx="4329692" cy="128980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5800" y="3429000"/>
            <a:ext cx="3352800" cy="1371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336377" y="5085438"/>
            <a:ext cx="1951487" cy="14830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0" y="2041277"/>
            <a:ext cx="5086645" cy="1197892"/>
            <a:chOff x="0" y="2041277"/>
            <a:chExt cx="5086645" cy="119789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2041277"/>
              <a:ext cx="1373920" cy="117586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41277"/>
              <a:ext cx="1336377" cy="114373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140" y="2133599"/>
              <a:ext cx="1228505" cy="105140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365" y="2071484"/>
              <a:ext cx="1364366" cy="1167685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6200" y="2041277"/>
              <a:ext cx="5010445" cy="11978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48" name="chuẩn âm thanh trả lời 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453244" y="3778063"/>
            <a:ext cx="487363" cy="487363"/>
          </a:xfrm>
          <a:prstGeom prst="rect">
            <a:avLst/>
          </a:prstGeom>
        </p:spPr>
      </p:pic>
      <p:pic>
        <p:nvPicPr>
          <p:cNvPr id="2052" name="FormatFactory Nối Âm thanh Am-thanh+Bản gh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453244" y="2978537"/>
            <a:ext cx="487363" cy="487363"/>
          </a:xfrm>
          <a:prstGeom prst="rect">
            <a:avLst/>
          </a:prstGeom>
        </p:spPr>
      </p:pic>
      <p:pic>
        <p:nvPicPr>
          <p:cNvPr id="2054" name="Picture 20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00" b="97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74" y="2195159"/>
            <a:ext cx="3390902" cy="226060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40" y="1991739"/>
            <a:ext cx="338931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Chuẩn chọn s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677400" y="4455759"/>
            <a:ext cx="487363" cy="487363"/>
          </a:xfrm>
          <a:prstGeom prst="rect">
            <a:avLst/>
          </a:prstGeom>
        </p:spPr>
      </p:pic>
      <p:pic>
        <p:nvPicPr>
          <p:cNvPr id="3" name="ok chọn đún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ok chọn sai (mp3cut.net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842963" y="3539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23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79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79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50</Words>
  <Application>Microsoft Office PowerPoint</Application>
  <PresentationFormat>On-screen Show (4:3)</PresentationFormat>
  <Paragraphs>20</Paragraphs>
  <Slides>14</Slides>
  <Notes>1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49</cp:revision>
  <dcterms:created xsi:type="dcterms:W3CDTF">2021-12-30T15:55:29Z</dcterms:created>
  <dcterms:modified xsi:type="dcterms:W3CDTF">2022-01-08T14:15:03Z</dcterms:modified>
</cp:coreProperties>
</file>