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30" r:id="rId3"/>
    <p:sldId id="336" r:id="rId4"/>
    <p:sldId id="323" r:id="rId5"/>
    <p:sldId id="337" r:id="rId6"/>
    <p:sldId id="338" r:id="rId7"/>
    <p:sldId id="324" r:id="rId8"/>
    <p:sldId id="339" r:id="rId9"/>
    <p:sldId id="340" r:id="rId10"/>
    <p:sldId id="341" r:id="rId11"/>
    <p:sldId id="333" r:id="rId12"/>
    <p:sldId id="335" r:id="rId13"/>
    <p:sldId id="344" r:id="rId14"/>
    <p:sldId id="345" r:id="rId15"/>
    <p:sldId id="346" r:id="rId16"/>
    <p:sldId id="347" r:id="rId17"/>
    <p:sldId id="334" r:id="rId18"/>
  </p:sldIdLst>
  <p:sldSz cx="12192000" cy="6858000"/>
  <p:notesSz cx="6858000" cy="9144000"/>
  <p:custShowLst>
    <p:custShow name="Custom Show 1" id="0">
      <p:sldLst/>
    </p:custShow>
    <p:custShow name="Custom Show 2" id="1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00"/>
    <a:srgbClr val="FF99FF"/>
    <a:srgbClr val="FF66FF"/>
    <a:srgbClr val="FF9900"/>
    <a:srgbClr val="CC00CC"/>
    <a:srgbClr val="00808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B36FABC-C5A4-4126-AFF8-3B7FFD21B0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97AB605-DA3C-47A3-90FE-7D60A32579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DAF73DF-D5B4-4808-B271-C6D2F940D7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ED138B7-847C-4A8C-9A55-238E4B7FB8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34DF35F-05C6-4881-B070-4F035D065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0A505E-EB57-4FE2-9B6A-3F768E2309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F6034-2EB2-4F1C-AB51-C47A78B0D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107151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77F2B-8FED-4DAE-B902-43C7B7BBB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098798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1004-6E62-4BEC-81B7-EEC731F82F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372762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17587-8569-46E0-B95D-E14AEDD3B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787909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5812-1438-447B-9D47-C3557DDF9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926179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5F70A-2515-4D6C-958D-9D3817F3A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96893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AC39D-1DB1-4E46-BBF2-91F0D110F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902834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AD649-9574-42FB-873D-72B9E2B98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006341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1E3E5-2EE6-4064-BEEA-5C27BCFB21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871449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94D8D-3450-4D2C-82B8-D357C6D87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22742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8AA1-6DC4-4C93-AB53-1D9FF4B73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021360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08A9-6DEB-46D1-972B-BC4D119CF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236885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C5577C-59D3-4689-AF01-F68FED7240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8FA767-1B38-434D-8E6F-E1C329DAD5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2BA9B1-C1BD-488E-977C-A00F1A30E8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D8A5B0-CD34-451D-96B0-7F487A485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3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20" Type="http://schemas.openxmlformats.org/officeDocument/2006/relationships/slide" Target="slide14.xml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44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dmin\Downloads\mix_5m19s%20(audio-joiner.com)%20(1).mp3" TargetMode="External"/><Relationship Id="rId1" Type="http://schemas.microsoft.com/office/2007/relationships/media" Target="file:///C:\Users\Admin\Downloads\mix_5m19s%20(audio-joiner.com)%20(1).mp3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ownloads\KARAOKE%20B&#201;%20QU&#201;T%20NH&#192;,%20BEAT%20BE%20QUET%20NHA,%20KARAOKE%20BE%20QUET%20NHA%20(mp3cut.net).mp3" TargetMode="External"/><Relationship Id="rId1" Type="http://schemas.microsoft.com/office/2007/relationships/media" Target="file:///C:\Users\Admin\Downloads\KARAOKE%20B&#201;%20QU&#201;T%20NH&#192;,%20BEAT%20BE%20QUET%20NHA,%20KARAOKE%20BE%20QUET%20NHA%20(mp3cut.net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210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225"/>
            <a:ext cx="2438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289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853113"/>
            <a:ext cx="11811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288" y="5638800"/>
            <a:ext cx="1382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5610225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" descr="H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5853113"/>
            <a:ext cx="1752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H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5838825"/>
            <a:ext cx="1219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029200"/>
            <a:ext cx="99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99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99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Butterfly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0"/>
            <a:ext cx="9715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Butterfly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1600"/>
            <a:ext cx="9715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WordArt 16"/>
          <p:cNvSpPr>
            <a:spLocks noChangeArrowheads="1" noChangeShapeType="1" noTextEdit="1"/>
          </p:cNvSpPr>
          <p:nvPr/>
        </p:nvSpPr>
        <p:spPr bwMode="auto">
          <a:xfrm>
            <a:off x="2286000" y="2514600"/>
            <a:ext cx="7467600" cy="16224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TRÒ CHUYỆN MỘT SỐ ĐỒ DÙNG TRONG GIA ĐÌNH </a:t>
            </a:r>
          </a:p>
        </p:txBody>
      </p:sp>
      <p:sp>
        <p:nvSpPr>
          <p:cNvPr id="3089" name="WordArt 17"/>
          <p:cNvSpPr>
            <a:spLocks noChangeArrowheads="1" noChangeShapeType="1" noTextEdit="1"/>
          </p:cNvSpPr>
          <p:nvPr/>
        </p:nvSpPr>
        <p:spPr bwMode="auto">
          <a:xfrm>
            <a:off x="3722688" y="4275138"/>
            <a:ext cx="4811712" cy="812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Lứa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tuổi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: 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4-5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tuổi</a:t>
            </a:r>
            <a:endParaRPr lang="en-US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30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phút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90" name="WordArt 18"/>
          <p:cNvSpPr>
            <a:spLocks noChangeArrowheads="1" noChangeShapeType="1" noTextEdit="1"/>
          </p:cNvSpPr>
          <p:nvPr/>
        </p:nvSpPr>
        <p:spPr bwMode="auto">
          <a:xfrm>
            <a:off x="3738563" y="5246688"/>
            <a:ext cx="5024437" cy="298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Giáo viên : </a:t>
            </a:r>
            <a:r>
              <a:rPr lang="en-US" sz="3600" b="1" kern="10" dirty="0" err="1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Lương</a:t>
            </a:r>
            <a:r>
              <a:rPr lang="en-US" sz="3600" b="1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3600" b="1" kern="10" dirty="0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Oanh</a:t>
            </a:r>
            <a:endParaRPr lang="en-US" sz="3600" b="1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091" name="WordArt 20"/>
          <p:cNvSpPr>
            <a:spLocks noChangeArrowheads="1" noChangeShapeType="1" noTextEdit="1"/>
          </p:cNvSpPr>
          <p:nvPr/>
        </p:nvSpPr>
        <p:spPr bwMode="auto">
          <a:xfrm>
            <a:off x="3962400" y="762000"/>
            <a:ext cx="4572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Khám phá khoa học</a:t>
            </a:r>
          </a:p>
        </p:txBody>
      </p:sp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419983" cy="516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765" y="1967346"/>
            <a:ext cx="3651821" cy="457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1" y="398046"/>
            <a:ext cx="4495800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592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57200"/>
            <a:ext cx="4191000" cy="43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4523" r="4483" b="16925"/>
          <a:stretch>
            <a:fillRect/>
          </a:stretch>
        </p:blipFill>
        <p:spPr bwMode="auto">
          <a:xfrm>
            <a:off x="7239000" y="3886201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r="3207" b="9799"/>
          <a:stretch>
            <a:fillRect/>
          </a:stretch>
        </p:blipFill>
        <p:spPr bwMode="auto">
          <a:xfrm>
            <a:off x="914400" y="3962400"/>
            <a:ext cx="464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5743" y="0"/>
            <a:ext cx="6720839" cy="3733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VÒNG QUAY"/>
          <p:cNvGrpSpPr/>
          <p:nvPr/>
        </p:nvGrpSpPr>
        <p:grpSpPr>
          <a:xfrm>
            <a:off x="2743200" y="152400"/>
            <a:ext cx="6143548" cy="5886727"/>
            <a:chOff x="2819400" y="83531"/>
            <a:chExt cx="6143548" cy="5886727"/>
          </a:xfrm>
        </p:grpSpPr>
        <p:grpSp>
          <p:nvGrpSpPr>
            <p:cNvPr id="19" name="Group 18"/>
            <p:cNvGrpSpPr/>
            <p:nvPr/>
          </p:nvGrpSpPr>
          <p:grpSpPr>
            <a:xfrm>
              <a:off x="2819400" y="83531"/>
              <a:ext cx="6143548" cy="5886727"/>
              <a:chOff x="852708" y="567362"/>
              <a:chExt cx="6143548" cy="588672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852708" y="567362"/>
                <a:ext cx="6143548" cy="5886727"/>
                <a:chOff x="852708" y="567362"/>
                <a:chExt cx="6143548" cy="5886727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852708" y="567362"/>
                  <a:ext cx="5960311" cy="5886727"/>
                  <a:chOff x="3042024" y="678016"/>
                  <a:chExt cx="5960311" cy="5886727"/>
                </a:xfrm>
              </p:grpSpPr>
              <p:sp>
                <p:nvSpPr>
                  <p:cNvPr id="4" name="Flowchart: Or 3"/>
                  <p:cNvSpPr/>
                  <p:nvPr/>
                </p:nvSpPr>
                <p:spPr>
                  <a:xfrm rot="4259689">
                    <a:off x="3084689" y="647230"/>
                    <a:ext cx="5870222" cy="5943600"/>
                  </a:xfrm>
                  <a:prstGeom prst="flowChartOr">
                    <a:avLst/>
                  </a:prstGeom>
                  <a:noFill/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Flowchart: Or 7"/>
                  <p:cNvSpPr/>
                  <p:nvPr/>
                </p:nvSpPr>
                <p:spPr>
                  <a:xfrm rot="797916">
                    <a:off x="3058734" y="694521"/>
                    <a:ext cx="5943600" cy="5870222"/>
                  </a:xfrm>
                  <a:prstGeom prst="flowChartOr">
                    <a:avLst/>
                  </a:prstGeom>
                  <a:noFill/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lowchart: Or 9"/>
                  <p:cNvSpPr/>
                  <p:nvPr/>
                </p:nvSpPr>
                <p:spPr>
                  <a:xfrm rot="18772989">
                    <a:off x="3095424" y="657831"/>
                    <a:ext cx="5870222" cy="5943600"/>
                  </a:xfrm>
                  <a:prstGeom prst="flowChartOr">
                    <a:avLst/>
                  </a:prstGeom>
                  <a:noFill/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Pie 10"/>
                  <p:cNvSpPr/>
                  <p:nvPr/>
                </p:nvSpPr>
                <p:spPr>
                  <a:xfrm>
                    <a:off x="3042024" y="678016"/>
                    <a:ext cx="5943600" cy="5870222"/>
                  </a:xfrm>
                  <a:prstGeom prst="pie">
                    <a:avLst>
                      <a:gd name="adj1" fmla="val 798528"/>
                      <a:gd name="adj2" fmla="val 4285457"/>
                    </a:avLst>
                  </a:prstGeom>
                  <a:solidFill>
                    <a:srgbClr val="FF0000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Pie 12"/>
                  <p:cNvSpPr/>
                  <p:nvPr/>
                </p:nvSpPr>
                <p:spPr>
                  <a:xfrm rot="18189580">
                    <a:off x="3084689" y="647230"/>
                    <a:ext cx="5870222" cy="5943600"/>
                  </a:xfrm>
                  <a:prstGeom prst="pie">
                    <a:avLst>
                      <a:gd name="adj1" fmla="val 599471"/>
                      <a:gd name="adj2" fmla="val 4285457"/>
                    </a:avLst>
                  </a:prstGeom>
                  <a:solidFill>
                    <a:srgbClr val="FFFF00"/>
                  </a:solidFill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Pie 13"/>
                  <p:cNvSpPr/>
                  <p:nvPr/>
                </p:nvSpPr>
                <p:spPr>
                  <a:xfrm rot="3423674">
                    <a:off x="3084689" y="647230"/>
                    <a:ext cx="5870222" cy="5943600"/>
                  </a:xfrm>
                  <a:prstGeom prst="pie">
                    <a:avLst>
                      <a:gd name="adj1" fmla="val 798528"/>
                      <a:gd name="adj2" fmla="val 4564061"/>
                    </a:avLst>
                  </a:prstGeom>
                  <a:solidFill>
                    <a:srgbClr val="0070C0"/>
                  </a:solidFill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Pie 19"/>
                  <p:cNvSpPr/>
                  <p:nvPr/>
                </p:nvSpPr>
                <p:spPr>
                  <a:xfrm rot="7171969">
                    <a:off x="3079872" y="642472"/>
                    <a:ext cx="5870222" cy="5943600"/>
                  </a:xfrm>
                  <a:prstGeom prst="pie">
                    <a:avLst>
                      <a:gd name="adj1" fmla="val 798528"/>
                      <a:gd name="adj2" fmla="val 4564061"/>
                    </a:avLst>
                  </a:prstGeom>
                  <a:solidFill>
                    <a:srgbClr val="FF9900"/>
                  </a:solidFill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Pie 21"/>
                  <p:cNvSpPr/>
                  <p:nvPr/>
                </p:nvSpPr>
                <p:spPr>
                  <a:xfrm rot="14284597">
                    <a:off x="3084689" y="647230"/>
                    <a:ext cx="5870222" cy="5943600"/>
                  </a:xfrm>
                  <a:prstGeom prst="pie">
                    <a:avLst>
                      <a:gd name="adj1" fmla="val 798528"/>
                      <a:gd name="adj2" fmla="val 4564061"/>
                    </a:avLst>
                  </a:prstGeom>
                  <a:solidFill>
                    <a:srgbClr val="00B050"/>
                  </a:solidFill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" name="Pie 23"/>
                  <p:cNvSpPr/>
                  <p:nvPr/>
                </p:nvSpPr>
                <p:spPr>
                  <a:xfrm rot="10800000">
                    <a:off x="3042024" y="678017"/>
                    <a:ext cx="5943600" cy="5870222"/>
                  </a:xfrm>
                  <a:prstGeom prst="pie">
                    <a:avLst>
                      <a:gd name="adj1" fmla="val 798528"/>
                      <a:gd name="adj2" fmla="val 4564061"/>
                    </a:avLst>
                  </a:prstGeom>
                  <a:solidFill>
                    <a:schemeClr val="bg1"/>
                  </a:solidFill>
                  <a:ln w="5715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 rot="2606737">
                    <a:off x="3901355" y="2145040"/>
                    <a:ext cx="2212714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endParaRPr lang="en-US" sz="26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 rot="16200000">
                    <a:off x="4792324" y="4992321"/>
                    <a:ext cx="2185397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endParaRPr lang="en-US" sz="2600" b="0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4522677">
                  <a:off x="872963" y="3309824"/>
                  <a:ext cx="2028464" cy="1633406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00" b="100000" l="10000" r="100000"/>
                          </a14:imgEffect>
                        </a14:imgLayer>
                      </a14:imgProps>
                    </a:ext>
                  </a:extLst>
                </a:blip>
                <a:srcRect l="38618" t="4878" r="12582" b="18069"/>
                <a:stretch/>
              </p:blipFill>
              <p:spPr>
                <a:xfrm rot="11876928">
                  <a:off x="3625496" y="791558"/>
                  <a:ext cx="1664970" cy="1752600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8527173">
                  <a:off x="1174531" y="1163088"/>
                  <a:ext cx="2113850" cy="1739875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735" b="90265" l="22397" r="7524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8992749">
                  <a:off x="3800599" y="3803255"/>
                  <a:ext cx="3195657" cy="2063659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0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2555743">
                  <a:off x="5157674" y="1397972"/>
                  <a:ext cx="1726532" cy="2473650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56" b="100000" l="9756" r="89837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84338" y="4787107"/>
                <a:ext cx="1955445" cy="1629538"/>
              </a:xfrm>
              <a:prstGeom prst="rect">
                <a:avLst/>
              </a:prstGeom>
            </p:spPr>
          </p:pic>
        </p:grpSp>
        <p:sp>
          <p:nvSpPr>
            <p:cNvPr id="6" name="Flowchart: Connector 5"/>
            <p:cNvSpPr/>
            <p:nvPr/>
          </p:nvSpPr>
          <p:spPr>
            <a:xfrm>
              <a:off x="5539625" y="2795945"/>
              <a:ext cx="457200" cy="457200"/>
            </a:xfrm>
            <a:prstGeom prst="flowChartConnector">
              <a:avLst/>
            </a:prstGeom>
            <a:solidFill>
              <a:srgbClr val="FFFF99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1" name="QUAY"/>
          <p:cNvSpPr/>
          <p:nvPr/>
        </p:nvSpPr>
        <p:spPr>
          <a:xfrm>
            <a:off x="3715737" y="6190903"/>
            <a:ext cx="141417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ahnschrift" panose="020B0502040204020203" pitchFamily="34" charset="0"/>
              </a:rPr>
              <a:t>STAR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77322" y="6180489"/>
            <a:ext cx="1703690" cy="70788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3300"/>
                </a:solidFill>
              </a:rPr>
              <a:t>STOP</a:t>
            </a:r>
            <a:endParaRPr lang="en-US" sz="4000" dirty="0">
              <a:solidFill>
                <a:srgbClr val="FF3300"/>
              </a:solidFill>
            </a:endParaRPr>
          </a:p>
        </p:txBody>
      </p:sp>
      <p:pic>
        <p:nvPicPr>
          <p:cNvPr id="33" name="Am-thanh-vong-quay-chiec-non-ky-dieu-www_tiengdong_com-_1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1710" y="6298604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6113" y="5473460"/>
            <a:ext cx="1137641" cy="1511955"/>
          </a:xfrm>
          <a:prstGeom prst="rect">
            <a:avLst/>
          </a:prstGeom>
        </p:spPr>
      </p:pic>
      <p:pic>
        <p:nvPicPr>
          <p:cNvPr id="50" name="SỐ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04438" y="6333289"/>
            <a:ext cx="537242" cy="526165"/>
          </a:xfrm>
          <a:prstGeom prst="rect">
            <a:avLst/>
          </a:prstGeom>
        </p:spPr>
      </p:pic>
      <p:pic>
        <p:nvPicPr>
          <p:cNvPr id="51" name="SỐ 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0018" y="6329679"/>
            <a:ext cx="539443" cy="528321"/>
          </a:xfrm>
          <a:prstGeom prst="rect">
            <a:avLst/>
          </a:prstGeom>
        </p:spPr>
      </p:pic>
      <p:pic>
        <p:nvPicPr>
          <p:cNvPr id="53" name="SỐ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77059" y="6329679"/>
            <a:ext cx="579334" cy="567389"/>
          </a:xfrm>
          <a:prstGeom prst="rect">
            <a:avLst/>
          </a:prstGeom>
        </p:spPr>
      </p:pic>
      <p:pic>
        <p:nvPicPr>
          <p:cNvPr id="54" name="SỐ 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69768" y="6329679"/>
            <a:ext cx="610901" cy="5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4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4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2209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Số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1125200" y="6193766"/>
            <a:ext cx="10668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492" y="-152400"/>
            <a:ext cx="11269692" cy="6907275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 flipH="1">
            <a:off x="8111836" y="6096000"/>
            <a:ext cx="651163" cy="78356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-hồ-đếm-ngược-5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 flipH="1">
            <a:off x="4783774" y="5888966"/>
            <a:ext cx="1233054" cy="609600"/>
          </a:xfrm>
          <a:prstGeom prst="rect">
            <a:avLst/>
          </a:prstGeom>
        </p:spPr>
      </p:pic>
      <p:pic>
        <p:nvPicPr>
          <p:cNvPr id="3" name="cái cố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7971170" y="5897233"/>
            <a:ext cx="897864" cy="9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91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201400" y="6096000"/>
            <a:ext cx="990600" cy="762000"/>
          </a:xfrm>
          <a:prstGeom prst="rightArrow">
            <a:avLst>
              <a:gd name="adj1" fmla="val 50000"/>
              <a:gd name="adj2" fmla="val 13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3429000" y="990600"/>
            <a:ext cx="1981200" cy="152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3300"/>
                </a:solidFill>
              </a:rPr>
              <a:t>SỐ 2</a:t>
            </a:r>
            <a:endParaRPr lang="en-US" dirty="0">
              <a:solidFill>
                <a:srgbClr val="FF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96600" cy="6858000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8001000" y="6320287"/>
            <a:ext cx="609600" cy="533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8686800" y="6324600"/>
            <a:ext cx="533400" cy="533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ồng-hồ-đếm-ngược-5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4917057" y="6055745"/>
            <a:ext cx="948188" cy="723898"/>
          </a:xfrm>
          <a:prstGeom prst="rect">
            <a:avLst/>
          </a:prstGeom>
        </p:spPr>
      </p:pic>
      <p:pic>
        <p:nvPicPr>
          <p:cNvPr id="7" name="tiv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8568532" y="5833267"/>
            <a:ext cx="892771" cy="11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279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1049000" y="6248400"/>
            <a:ext cx="1143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/>
          <p:cNvSpPr/>
          <p:nvPr/>
        </p:nvSpPr>
        <p:spPr>
          <a:xfrm>
            <a:off x="6629400" y="1752600"/>
            <a:ext cx="1066800" cy="1676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SỐ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049000" cy="685800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8077200" y="6324600"/>
            <a:ext cx="533400" cy="533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8763000" y="6286500"/>
            <a:ext cx="609600" cy="6096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9461740" y="6272842"/>
            <a:ext cx="596660" cy="6096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ồng-hồ-đếm-ngược-5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5032664" y="6000750"/>
            <a:ext cx="914400" cy="838200"/>
          </a:xfrm>
          <a:prstGeom prst="rect">
            <a:avLst/>
          </a:prstGeom>
        </p:spPr>
      </p:pic>
      <p:pic>
        <p:nvPicPr>
          <p:cNvPr id="10" name="ĐỒ DÙNG BÉ YÊU - Bài hát thiếu nhi Đồ dùng bé yêu (Hình minh họa theo lời bài hát)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025769">
            <a:off x="9344527" y="5998323"/>
            <a:ext cx="897828" cy="8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848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1049000" y="6248400"/>
            <a:ext cx="1143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5715000" y="1752600"/>
            <a:ext cx="838200" cy="1066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SỐ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3"/>
            <a:ext cx="11049000" cy="6858000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8739996" y="6248400"/>
            <a:ext cx="632604" cy="5851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8077200" y="6248400"/>
            <a:ext cx="609600" cy="5851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9425796" y="6272842"/>
            <a:ext cx="632604" cy="5851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10081404" y="6297284"/>
            <a:ext cx="662796" cy="5607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ồng-hồ-đếm-ngược-5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5023091" y="6025911"/>
            <a:ext cx="850421" cy="838200"/>
          </a:xfrm>
          <a:prstGeom prst="rect">
            <a:avLst/>
          </a:prstGeom>
        </p:spPr>
      </p:pic>
      <p:pic>
        <p:nvPicPr>
          <p:cNvPr id="10" name="Cái bá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10045264" y="6019081"/>
            <a:ext cx="813758" cy="81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684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x_5m19s (audio-join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971800" y="1066800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Times New Roman" panose="02020603050405020304" pitchFamily="18" charset="0"/>
              </a:rPr>
              <a:t>NHANH TAY CHỌN ĐÚNG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ARAOKE BÉ QUÉT NHÀ, BEAT BE QUET NHA, KARAOKE BE QUET NH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486400"/>
            <a:ext cx="1492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173115"/>
            <a:ext cx="2359356" cy="2511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73115"/>
            <a:ext cx="3127519" cy="2341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2173115"/>
            <a:ext cx="2133785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940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6172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2859272" cy="2145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68" y="2356011"/>
            <a:ext cx="3048264" cy="2145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356011"/>
            <a:ext cx="30848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95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3853006" cy="3773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81200"/>
            <a:ext cx="4645555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69092"/>
            <a:ext cx="4285859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261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58813"/>
            <a:ext cx="693737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38175"/>
            <a:ext cx="693737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4804064" cy="4804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734363"/>
            <a:ext cx="5072312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358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84990"/>
            <a:ext cx="3182388" cy="3048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00200"/>
            <a:ext cx="3962743" cy="3353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17" y="2084990"/>
            <a:ext cx="4419983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543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43</Words>
  <Application>Microsoft Office PowerPoint</Application>
  <PresentationFormat>Widescreen</PresentationFormat>
  <Paragraphs>12</Paragraphs>
  <Slides>17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2</vt:i4>
      </vt:variant>
    </vt:vector>
  </HeadingPairs>
  <TitlesOfParts>
    <vt:vector size="23" baseType="lpstr">
      <vt:lpstr>Arial</vt:lpstr>
      <vt:lpstr>Bahnschrift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</vt:vector>
  </TitlesOfParts>
  <Company>VanDut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Phong</dc:creator>
  <cp:lastModifiedBy>Admin</cp:lastModifiedBy>
  <cp:revision>298</cp:revision>
  <dcterms:created xsi:type="dcterms:W3CDTF">2011-04-26T05:36:30Z</dcterms:created>
  <dcterms:modified xsi:type="dcterms:W3CDTF">2025-04-02T13:08:17Z</dcterms:modified>
</cp:coreProperties>
</file>