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6" r:id="rId3"/>
    <p:sldId id="282" r:id="rId4"/>
    <p:sldId id="27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4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3397-7DBE-4116-A3F9-D7D86EAC451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3B04-A618-4079-B503-8B060402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19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3397-7DBE-4116-A3F9-D7D86EAC451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3B04-A618-4079-B503-8B060402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3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3397-7DBE-4116-A3F9-D7D86EAC451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3B04-A618-4079-B503-8B060402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7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3397-7DBE-4116-A3F9-D7D86EAC451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3B04-A618-4079-B503-8B060402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66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3397-7DBE-4116-A3F9-D7D86EAC451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3B04-A618-4079-B503-8B060402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68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3397-7DBE-4116-A3F9-D7D86EAC451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3B04-A618-4079-B503-8B060402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05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3397-7DBE-4116-A3F9-D7D86EAC451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3B04-A618-4079-B503-8B060402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4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3397-7DBE-4116-A3F9-D7D86EAC451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3B04-A618-4079-B503-8B060402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1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3397-7DBE-4116-A3F9-D7D86EAC451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3B04-A618-4079-B503-8B060402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0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3397-7DBE-4116-A3F9-D7D86EAC451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3B04-A618-4079-B503-8B060402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3397-7DBE-4116-A3F9-D7D86EAC451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3B04-A618-4079-B503-8B060402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48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83397-7DBE-4116-A3F9-D7D86EAC4515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23B04-A618-4079-B503-8B060402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F86E7516-272F-4D92-AAA0-7DF0CF7F3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634"/>
            <a:ext cx="12192000" cy="653736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  <a:br>
              <a:rPr lang="en-US" sz="3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NAM HƯNG</a:t>
            </a:r>
            <a:b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PTTCKNXH</a:t>
            </a:r>
            <a:b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smtClean="0">
                <a:solidFill>
                  <a:srgbClr val="7030A0"/>
                </a:solidFill>
              </a:rPr>
              <a:t/>
            </a:r>
            <a:br>
              <a:rPr lang="en-US" sz="3100" b="1" dirty="0" smtClean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2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clip chúc mừng sinh nhật hay và ý nghĩa_480p (1)">
            <a:hlinkClick r:id="" action="ppaction://media"/>
            <a:extLst>
              <a:ext uri="{FF2B5EF4-FFF2-40B4-BE49-F238E27FC236}">
                <a16:creationId xmlns:a16="http://schemas.microsoft.com/office/drawing/2014/main" id="{DD2C091B-3D60-E781-2CC4-D666221C41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024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27874082714716750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11496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clip chúc mừng sinh nhật hay và ý nghĩa_480p (1)">
            <a:hlinkClick r:id="" action="ppaction://media"/>
            <a:extLst>
              <a:ext uri="{FF2B5EF4-FFF2-40B4-BE49-F238E27FC236}">
                <a16:creationId xmlns:a16="http://schemas.microsoft.com/office/drawing/2014/main" id="{DD2C091B-3D60-E781-2CC4-D666221C41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6310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0</Words>
  <Application>Microsoft Office PowerPoint</Application>
  <PresentationFormat>Widescreen</PresentationFormat>
  <Paragraphs>1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  PHÒNG GIÁO DỤC VÀ ĐÀO TẠO HUYỆN TIÊN LÃNG TRƯỜNG MẦM NON NAM HƯNG    Lĩnh vực phát triển: PTTCKNXH Đề tài: Mừng sinh nhật bé Chủ đề: Bản thân Độ tuổi: 4 – 5 tuổi Giáo viên: Lương Thị Oanh 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2023-10-11T14:09:23Z</dcterms:created>
  <dcterms:modified xsi:type="dcterms:W3CDTF">2025-05-01T00:52:14Z</dcterms:modified>
</cp:coreProperties>
</file>