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308" r:id="rId3"/>
    <p:sldId id="315" r:id="rId4"/>
    <p:sldId id="316" r:id="rId5"/>
    <p:sldId id="314" r:id="rId6"/>
    <p:sldId id="29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E522-0352-4852-B7A0-EF4639F7DCD4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41C9-277C-4C57-9C29-DF9570274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6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E522-0352-4852-B7A0-EF4639F7DCD4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41C9-277C-4C57-9C29-DF9570274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80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E522-0352-4852-B7A0-EF4639F7DCD4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41C9-277C-4C57-9C29-DF9570274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94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E522-0352-4852-B7A0-EF4639F7DCD4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41C9-277C-4C57-9C29-DF9570274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E522-0352-4852-B7A0-EF4639F7DCD4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41C9-277C-4C57-9C29-DF9570274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2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E522-0352-4852-B7A0-EF4639F7DCD4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41C9-277C-4C57-9C29-DF9570274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4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E522-0352-4852-B7A0-EF4639F7DCD4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41C9-277C-4C57-9C29-DF9570274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9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E522-0352-4852-B7A0-EF4639F7DCD4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41C9-277C-4C57-9C29-DF9570274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64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E522-0352-4852-B7A0-EF4639F7DCD4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41C9-277C-4C57-9C29-DF9570274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16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E522-0352-4852-B7A0-EF4639F7DCD4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41C9-277C-4C57-9C29-DF9570274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0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E522-0352-4852-B7A0-EF4639F7DCD4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41C9-277C-4C57-9C29-DF9570274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87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9E522-0352-4852-B7A0-EF4639F7DCD4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C41C9-277C-4C57-9C29-DF9570274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43691"/>
            <a:ext cx="12192000" cy="700169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</a:t>
            </a:r>
            <a:br>
              <a:rPr lang="en-US" sz="3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NAM HƯNG</a:t>
            </a:r>
            <a:b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PTTCKNXH</a:t>
            </a:r>
            <a:b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smtClean="0">
                <a:solidFill>
                  <a:srgbClr val="7030A0"/>
                </a:solidFill>
              </a:rPr>
              <a:t/>
            </a:r>
            <a:br>
              <a:rPr lang="en-US" sz="3100" b="1" dirty="0" smtClean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4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y2mate.com - Vui Đến Trường  Nhóm Hoa Tay  Nhạc Thiếu Nhi Sôi Động Remix_360p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0" y="6635930"/>
            <a:ext cx="394789" cy="22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9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7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6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0</Words>
  <Application>Microsoft Office PowerPoint</Application>
  <PresentationFormat>Widescreen</PresentationFormat>
  <Paragraphs>1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 PHÒNG GIÁO DỤC VÀ ĐÀO TẠO HUYỆN TIÊN LÃNG TRƯỜNG MẦM NON NAM HƯNG   Lĩnh vực phát triển: PTTCKNXH Đề tài: Em yêu cô giáo Chủ đề: Ngày hội của cô giáo  Độ tuổi: 4 – 5 tuổi Giáo viên: Lương Thị Oanh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64</cp:revision>
  <dcterms:created xsi:type="dcterms:W3CDTF">2023-11-04T14:05:09Z</dcterms:created>
  <dcterms:modified xsi:type="dcterms:W3CDTF">2025-05-01T00:56:00Z</dcterms:modified>
</cp:coreProperties>
</file>