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6" r:id="rId3"/>
    <p:sldId id="287" r:id="rId4"/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6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6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0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3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E191F-19C6-4CBE-A82E-0B1AC9EB72E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FD84-FC6F-453F-888D-A70DE370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43691"/>
            <a:ext cx="12192000" cy="70016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TIÊN LÃNG</a:t>
            </a:r>
            <a:b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NAM HƯNG</a:t>
            </a:r>
            <a:b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PTNN</a:t>
            </a:r>
            <a:b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7030A0"/>
                </a:solidFill>
              </a:rPr>
              <a:t/>
            </a:r>
            <a:br>
              <a:rPr lang="en-US" sz="3100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307081" y="3429000"/>
            <a:ext cx="5797732" cy="2220685"/>
          </a:xfrm>
        </p:spPr>
        <p:txBody>
          <a:bodyPr>
            <a:prstTxWarp prst="textCircle">
              <a:avLst/>
            </a:prstTxWarp>
            <a:normAutofit/>
          </a:bodyPr>
          <a:lstStyle/>
          <a:p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LẠC BỘ BÉ YÊU THƠ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52" y="4098471"/>
            <a:ext cx="5068389" cy="28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y2mate.com - Bai hat Nha Cua Tôi_48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609806"/>
            <a:ext cx="441579" cy="248194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307081" y="3429000"/>
            <a:ext cx="5797732" cy="2220685"/>
          </a:xfrm>
        </p:spPr>
        <p:txBody>
          <a:bodyPr>
            <a:prstTxWarp prst="textCircle">
              <a:avLst/>
            </a:prstTxWarp>
            <a:normAutofit/>
          </a:bodyPr>
          <a:lstStyle/>
          <a:p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LẠC BỘ BÉ YÊU THƠ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52" y="4098471"/>
            <a:ext cx="5068389" cy="28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EC609-2BE6-38B2-F8E7-92301351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618"/>
            <a:ext cx="12235765" cy="6882618"/>
          </a:xfrm>
          <a:prstGeom prst="rect">
            <a:avLst/>
          </a:prstGeom>
        </p:spPr>
      </p:pic>
      <p:pic>
        <p:nvPicPr>
          <p:cNvPr id="1026" name="Picture 2" descr="Nhiều địa phương bắn pháo hoa mừng Xuân Quý Mão 2023 | baotintuc.vn">
            <a:extLst>
              <a:ext uri="{FF2B5EF4-FFF2-40B4-BE49-F238E27FC236}">
                <a16:creationId xmlns:a16="http://schemas.microsoft.com/office/drawing/2014/main" id="{40FFEDFA-A383-F6B1-002A-5E3C41AD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4282"/>
            <a:ext cx="7233138" cy="46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hiều địa phương bắn pháo hoa mừng Xuân Quý Mão 2023 | baotintuc.vn">
            <a:extLst>
              <a:ext uri="{FF2B5EF4-FFF2-40B4-BE49-F238E27FC236}">
                <a16:creationId xmlns:a16="http://schemas.microsoft.com/office/drawing/2014/main" id="{563AEB8C-A1CA-589C-078F-91C38FCA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382" y="-970741"/>
            <a:ext cx="7233138" cy="46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hiều địa phương bắn pháo hoa mừng Xuân Quý Mão 2023 | baotintuc.vn">
            <a:extLst>
              <a:ext uri="{FF2B5EF4-FFF2-40B4-BE49-F238E27FC236}">
                <a16:creationId xmlns:a16="http://schemas.microsoft.com/office/drawing/2014/main" id="{76A09428-B843-B8D9-1E0A-74A36D38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16691"/>
            <a:ext cx="7233138" cy="46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hiều địa phương bắn pháo hoa mừng Xuân Quý Mão 2023 | baotintuc.vn">
            <a:extLst>
              <a:ext uri="{FF2B5EF4-FFF2-40B4-BE49-F238E27FC236}">
                <a16:creationId xmlns:a16="http://schemas.microsoft.com/office/drawing/2014/main" id="{71EC8B26-03A7-6767-39A4-85495F80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9" y="-395798"/>
            <a:ext cx="7233138" cy="46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hiều địa phương bắn pháo hoa mừng Xuân Quý Mão 2023 | baotintuc.vn">
            <a:extLst>
              <a:ext uri="{FF2B5EF4-FFF2-40B4-BE49-F238E27FC236}">
                <a16:creationId xmlns:a16="http://schemas.microsoft.com/office/drawing/2014/main" id="{6A945855-986E-A9A9-F63A-A3E4DCBE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769" y="3027961"/>
            <a:ext cx="7233138" cy="46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</Words>
  <Application>Microsoft Office PowerPoint</Application>
  <PresentationFormat>Widescreen</PresentationFormat>
  <Paragraphs>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 PHÒNG GIÁO DỤC VÀ ĐÀO TẠO HUYỆN TIÊN LÃNG TRƯỜNG MẦM NON NAM HƯNG   Lĩnh vực phát triển: PTNN Đề tài: Dạy trẻ thuộc thơ “Em yêu nhà em Chủ đề: Gia đình Độ tuổi: 4 – 5 tuổi Giáo viên: Nguyễn Thị Bích   </vt:lpstr>
      <vt:lpstr>CÂU LẠC BỘ BÉ YÊU THƠ</vt:lpstr>
      <vt:lpstr>CÂU LẠC BỘ BÉ YÊU THƠ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2021-12-08T01:48:01Z</dcterms:created>
  <dcterms:modified xsi:type="dcterms:W3CDTF">2025-05-01T00:59:29Z</dcterms:modified>
</cp:coreProperties>
</file>