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60" r:id="rId4"/>
    <p:sldId id="281" r:id="rId5"/>
    <p:sldId id="287" r:id="rId6"/>
    <p:sldId id="282" r:id="rId7"/>
    <p:sldId id="280" r:id="rId8"/>
    <p:sldId id="275" r:id="rId9"/>
    <p:sldId id="283" r:id="rId10"/>
    <p:sldId id="284" r:id="rId11"/>
    <p:sldId id="285" r:id="rId12"/>
    <p:sldId id="286" r:id="rId13"/>
    <p:sldId id="277" r:id="rId14"/>
    <p:sldId id="288" r:id="rId15"/>
    <p:sldId id="289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0000"/>
    <a:srgbClr val="00FF00"/>
    <a:srgbClr val="FFFF99"/>
    <a:srgbClr val="FF0066"/>
    <a:srgbClr val="660066"/>
    <a:srgbClr val="00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97527-4303-494A-8E1C-6681BFB84FD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E3F09-6C6C-42FA-ABA7-CC2D1B34E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E3F09-6C6C-42FA-ABA7-CC2D1B34EE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7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3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7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8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2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8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BD415-D34D-4312-890A-566B136BE9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1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6.wmf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gif"/><Relationship Id="rId17" Type="http://schemas.openxmlformats.org/officeDocument/2006/relationships/image" Target="../media/image10.jpe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gif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image" Target="../media/image3.gif"/><Relationship Id="rId4" Type="http://schemas.openxmlformats.org/officeDocument/2006/relationships/audio" Target="../media/media2.mp3"/><Relationship Id="rId9" Type="http://schemas.openxmlformats.org/officeDocument/2006/relationships/image" Target="../media/image2.gif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14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19200"/>
            <a:ext cx="7772400" cy="3810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b="1" dirty="0" err="1" smtClean="0">
                <a:solidFill>
                  <a:srgbClr val="0000FF"/>
                </a:solidFill>
              </a:rPr>
              <a:t>Lĩnh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vực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Phát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triển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ngôn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ngữ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/>
            </a:r>
            <a:br>
              <a:rPr lang="en-US" altLang="en-US" sz="4000" b="1" dirty="0" smtClean="0">
                <a:solidFill>
                  <a:srgbClr val="0000FF"/>
                </a:solidFill>
              </a:rPr>
            </a:br>
            <a:r>
              <a:rPr lang="en-US" altLang="en-US" sz="4000" b="1" dirty="0" err="1" smtClean="0">
                <a:solidFill>
                  <a:srgbClr val="0000FF"/>
                </a:solidFill>
              </a:rPr>
              <a:t>Chủ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đề</a:t>
            </a:r>
            <a:r>
              <a:rPr lang="en-US" altLang="en-US" sz="4000" b="1" dirty="0">
                <a:solidFill>
                  <a:srgbClr val="0000FF"/>
                </a:solidFill>
              </a:rPr>
              <a:t>: </a:t>
            </a:r>
            <a:r>
              <a:rPr lang="en-US" altLang="en-US" sz="4000" b="1" dirty="0" err="1">
                <a:solidFill>
                  <a:srgbClr val="0000FF"/>
                </a:solidFill>
              </a:rPr>
              <a:t>Thế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giới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động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vật</a:t>
            </a:r>
            <a:r>
              <a:rPr lang="en-US" altLang="en-US" sz="4000" b="1" dirty="0">
                <a:solidFill>
                  <a:srgbClr val="0000FF"/>
                </a:solidFill>
              </a:rPr>
              <a:t/>
            </a:r>
            <a:br>
              <a:rPr lang="en-US" altLang="en-US" sz="4000" b="1" dirty="0">
                <a:solidFill>
                  <a:srgbClr val="0000FF"/>
                </a:solidFill>
              </a:rPr>
            </a:br>
            <a:r>
              <a:rPr lang="en-US" altLang="en-US" sz="4000" b="1" dirty="0" err="1">
                <a:solidFill>
                  <a:srgbClr val="0000FF"/>
                </a:solidFill>
              </a:rPr>
              <a:t>Đề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tài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</a:rPr>
              <a:t>Chuyện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 “</a:t>
            </a:r>
            <a:r>
              <a:rPr lang="en-US" altLang="en-US" sz="4000" b="1" dirty="0" err="1" smtClean="0">
                <a:solidFill>
                  <a:srgbClr val="FF0000"/>
                </a:solidFill>
              </a:rPr>
              <a:t>Chú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</a:rPr>
              <a:t>mèo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 con”</a:t>
            </a:r>
            <a:br>
              <a:rPr lang="en-US" altLang="en-US" sz="4000" b="1" dirty="0" smtClean="0">
                <a:solidFill>
                  <a:srgbClr val="FF0000"/>
                </a:solidFill>
              </a:rPr>
            </a:br>
            <a:r>
              <a:rPr lang="en-US" altLang="en-US" sz="4000" b="1" dirty="0" err="1" smtClean="0">
                <a:solidFill>
                  <a:srgbClr val="0000FF"/>
                </a:solidFill>
              </a:rPr>
              <a:t>Giáo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viên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Lương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Thị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</a:rPr>
              <a:t>Oanh</a:t>
            </a:r>
            <a:endParaRPr lang="en-US" altLang="en-US" sz="4000" b="1" dirty="0">
              <a:solidFill>
                <a:srgbClr val="0000FF"/>
              </a:solidFill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80772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/>
                <a:cs typeface="Arial"/>
              </a:rPr>
              <a:t>Trường </a:t>
            </a:r>
            <a:r>
              <a:rPr lang="en-US" sz="4000" b="1" kern="10" dirty="0" err="1" smtClean="0"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/>
                <a:cs typeface="Arial"/>
              </a:rPr>
              <a:t>Mầm</a:t>
            </a:r>
            <a:r>
              <a:rPr lang="en-US" sz="4000" b="1" kern="10" dirty="0" smtClean="0"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/>
                <a:cs typeface="Arial"/>
              </a:rPr>
              <a:t> non </a:t>
            </a:r>
            <a:r>
              <a:rPr lang="en-US" sz="4000" b="1" kern="10" dirty="0" smtClean="0"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/>
                <a:cs typeface="Arial"/>
              </a:rPr>
              <a:t>Nam </a:t>
            </a:r>
            <a:r>
              <a:rPr lang="en-US" sz="4000" b="1" kern="10" dirty="0" err="1" smtClean="0"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/>
                <a:cs typeface="Arial"/>
              </a:rPr>
              <a:t>Hưng</a:t>
            </a:r>
            <a:endParaRPr lang="en-US" sz="4000" b="1" kern="10" dirty="0">
              <a:solidFill>
                <a:srgbClr val="FF0066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98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istrator\Pictures\meo vit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 b="12607"/>
          <a:stretch/>
        </p:blipFill>
        <p:spPr bwMode="auto">
          <a:xfrm>
            <a:off x="0" y="362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v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Pictures\chó meo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2605" r="-801" b="12821"/>
          <a:stretch/>
        </p:blipFill>
        <p:spPr bwMode="auto">
          <a:xfrm>
            <a:off x="0" y="-7257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a tt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5715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Pictures\bo meo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4" t="15171" r="2724" b="11965"/>
          <a:stretch/>
        </p:blipFill>
        <p:spPr bwMode="auto">
          <a:xfrm>
            <a:off x="-304800" y="32657"/>
            <a:ext cx="9448800" cy="6825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bac b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C:\Users\Administrator\Pictures\meo meo.PNG"/>
          <p:cNvPicPr>
            <a:picLocks noGrp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 b="12393"/>
          <a:stretch/>
        </p:blipFill>
        <p:spPr bwMode="auto">
          <a:xfrm>
            <a:off x="-28650" y="3629"/>
            <a:ext cx="9198049" cy="6854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3251" y="3629"/>
            <a:ext cx="91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 con, mèo mướp đã làm gì để giúp mèo con?</a:t>
            </a:r>
          </a:p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043" y="1912738"/>
            <a:ext cx="952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Mèo mướp ghé sát đầu vào tai kêu cạp cạp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55599" y="3066871"/>
            <a:ext cx="9524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Mèo mướp ghé sát đầu vào tai kêu kứu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kứu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kứu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043" y="4421953"/>
            <a:ext cx="857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Mèo mướp ghé sát đầu vào tai thì thầm nói nhỏ MEO MEO MEO</a:t>
            </a:r>
          </a:p>
        </p:txBody>
      </p:sp>
      <p:pic>
        <p:nvPicPr>
          <p:cNvPr id="3" name="MEO MUOP LAM GI GIUP MEO CON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7400" y="5741099"/>
            <a:ext cx="914400" cy="914400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>
          <a:xfrm>
            <a:off x="8152946" y="6713044"/>
            <a:ext cx="677636" cy="53702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1 [Medium quality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1400" y="67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29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77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hinh nen dep lam pp\Picture18-1024x76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1"/>
            <a:ext cx="91403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MeoBoTeo-NhuNgoc_6h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27408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239000"/>
          </a:xfrm>
        </p:spPr>
      </p:pic>
      <p:sp>
        <p:nvSpPr>
          <p:cNvPr id="5" name="TextBox 4"/>
          <p:cNvSpPr txBox="1"/>
          <p:nvPr/>
        </p:nvSpPr>
        <p:spPr>
          <a:xfrm>
            <a:off x="228600" y="1981200"/>
            <a:ext cx="852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trò chơi sắm vai</a:t>
            </a:r>
            <a:endParaRPr lang="en-US" sz="540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nGiaoHuongDinhMenh-HoaTau-30889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384" y="0"/>
            <a:ext cx="8969700" cy="769441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Bắt chước tiếng kêu các con vật </a:t>
            </a:r>
            <a:endParaRPr lang="en-US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3291896" y="5763491"/>
            <a:ext cx="2362200" cy="1066800"/>
            <a:chOff x="2016" y="3648"/>
            <a:chExt cx="1296" cy="672"/>
          </a:xfrm>
        </p:grpSpPr>
        <p:pic>
          <p:nvPicPr>
            <p:cNvPr id="10" name="Picture 25" descr="Hoa Anh Dong 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744"/>
              <a:ext cx="52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6" descr="Hoa trang Tri GA6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86"/>
              <a:ext cx="480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7" descr="141o39t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8" descr="Hoa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5915891"/>
            <a:ext cx="1371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Hoa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295" y="5982566"/>
            <a:ext cx="1371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1" descr="ga tro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2" t="21164" r="34332" b="58377"/>
          <a:stretch>
            <a:fillRect/>
          </a:stretch>
        </p:blipFill>
        <p:spPr bwMode="auto">
          <a:xfrm>
            <a:off x="3014698" y="943612"/>
            <a:ext cx="2468216" cy="306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ga con 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6957" y="3102810"/>
            <a:ext cx="2564434" cy="339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gagayNhacChuong-Dangcapnhat_6ad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99064" y="2278577"/>
            <a:ext cx="572936" cy="572936"/>
          </a:xfrm>
          <a:prstGeom prst="rect">
            <a:avLst/>
          </a:prstGeom>
        </p:spPr>
      </p:pic>
      <p:pic>
        <p:nvPicPr>
          <p:cNvPr id="5" name="Tiếng vịt kêu-nhacchuonghay.inf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16798" y="5915890"/>
            <a:ext cx="521493" cy="521493"/>
          </a:xfrm>
          <a:prstGeom prst="rect">
            <a:avLst/>
          </a:prstGeom>
        </p:spPr>
      </p:pic>
      <p:pic>
        <p:nvPicPr>
          <p:cNvPr id="1028" name="Picture 4" descr="Káº¿t quáº£ hÃ¬nh áº£nh cho con chÃ³ dá» thuon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954" y="3170641"/>
            <a:ext cx="2811925" cy="28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cho 00_00_00-00_00_05 [Medium quality]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1517" y="4523981"/>
            <a:ext cx="554986" cy="55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7350"/>
            <a:ext cx="8229600" cy="5143500"/>
          </a:xfrm>
        </p:spPr>
      </p:pic>
      <p:sp>
        <p:nvSpPr>
          <p:cNvPr id="4" name="Rectangle 3"/>
          <p:cNvSpPr/>
          <p:nvPr/>
        </p:nvSpPr>
        <p:spPr>
          <a:xfrm>
            <a:off x="533400" y="2057400"/>
            <a:ext cx="79247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2:</a:t>
            </a:r>
          </a:p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 CÙNG KHÁM PHÁ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13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ể chuyện bé nghe]Chú Mèo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0"/>
            <a:ext cx="9147629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2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484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 descr="C:\Users\Administrator\Pictures\hinh.PN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6410" r="-160" b="17735"/>
          <a:stretch/>
        </p:blipFill>
        <p:spPr bwMode="auto">
          <a:xfrm>
            <a:off x="0" y="10886"/>
            <a:ext cx="9144000" cy="6847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hu meo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7350"/>
            <a:ext cx="8229600" cy="5143500"/>
          </a:xfrm>
        </p:spPr>
      </p:pic>
      <p:sp>
        <p:nvSpPr>
          <p:cNvPr id="4" name="Rectangle 3"/>
          <p:cNvSpPr/>
          <p:nvPr/>
        </p:nvSpPr>
        <p:spPr>
          <a:xfrm>
            <a:off x="533400" y="2057400"/>
            <a:ext cx="79247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ĐÀM THOẠI CÙNG BÉ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0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Administrator\Pictures\hinh.PNG"/>
          <p:cNvPicPr>
            <a:picLocks noGrp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6410" r="-160" b="17735"/>
          <a:stretch/>
        </p:blipFill>
        <p:spPr bwMode="auto">
          <a:xfrm>
            <a:off x="0" y="11373"/>
            <a:ext cx="9229272" cy="6846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529" y="245609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AI LÀ NGƯỜI ĐẦU TIÊN GIÚP MÈO CON</a:t>
            </a:r>
          </a:p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AU HOI AI LA NGUOI DAU TIEN GIUP MEO CON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0629" y="6223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0629" y="2643207"/>
            <a:ext cx="3429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a.Bác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3690228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b.Chó cún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0" y="4695936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c.Vịt con 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HUC MUNG BAN [Medium quality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7771" y="6787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f0d09ffa2e42a566b56be2b64bbe447.jpg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274" y="0"/>
            <a:ext cx="9141725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685800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lợn dạy mèo con kêu như thế nào?</a:t>
            </a:r>
          </a:p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635845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Cháu cứ kêu úm bò, úm bò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3642519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 Cháu cứ kêu eng éc là được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4649193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c. Cháu cứ kêu gáy ò ó o o</a:t>
            </a:r>
          </a:p>
        </p:txBody>
      </p:sp>
      <p:pic>
        <p:nvPicPr>
          <p:cNvPr id="3" name="BAC LON DAY MEO CON KEU NTN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5708353"/>
            <a:ext cx="609600" cy="609600"/>
          </a:xfrm>
          <a:prstGeom prst="rect">
            <a:avLst/>
          </a:prstGeom>
        </p:spPr>
      </p:pic>
      <p:pic>
        <p:nvPicPr>
          <p:cNvPr id="9" name="1 [Medium quality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6420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Administrator\Pictures\hinh.PN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6410" r="-160" b="17735"/>
          <a:stretch/>
        </p:blipFill>
        <p:spPr bwMode="auto">
          <a:xfrm>
            <a:off x="3629" y="0"/>
            <a:ext cx="914037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tai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163</Words>
  <Application>Microsoft Office PowerPoint</Application>
  <PresentationFormat>On-screen Show (4:3)</PresentationFormat>
  <Paragraphs>21</Paragraphs>
  <Slides>15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Times New Roman</vt:lpstr>
      <vt:lpstr>Arial</vt:lpstr>
      <vt:lpstr>Office Theme</vt:lpstr>
      <vt:lpstr>Lĩnh vực: Phát triển ngôn ngữ Chủ đề: Thế giới động vật Đề tài: Chuyện “Chú mèo con” Giáo viên: Lương Thị Oanh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Thế giới động vật Đề tài: “Chú gà đáng yêu”</dc:title>
  <dc:creator>Admiistrator</dc:creator>
  <cp:lastModifiedBy>Admin</cp:lastModifiedBy>
  <cp:revision>152</cp:revision>
  <dcterms:created xsi:type="dcterms:W3CDTF">2014-11-13T06:55:57Z</dcterms:created>
  <dcterms:modified xsi:type="dcterms:W3CDTF">2025-04-02T13:22:31Z</dcterms:modified>
</cp:coreProperties>
</file>