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25"/>
  </p:handoutMasterIdLst>
  <p:sldIdLst>
    <p:sldId id="267" r:id="rId3"/>
    <p:sldId id="256" r:id="rId4"/>
    <p:sldId id="261" r:id="rId6"/>
    <p:sldId id="266" r:id="rId7"/>
    <p:sldId id="265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8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2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5" autoAdjust="0"/>
    <p:restoredTop sz="86439" autoAdjust="0"/>
  </p:normalViewPr>
  <p:slideViewPr>
    <p:cSldViewPr showGuides="1">
      <p:cViewPr varScale="1">
        <p:scale>
          <a:sx n="81" d="100"/>
          <a:sy n="81" d="100"/>
        </p:scale>
        <p:origin x="-1436" y="-56"/>
      </p:cViewPr>
      <p:guideLst>
        <p:guide orient="horz" pos="2142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handoutMaster" Target="handoutMasters/handoutMaster1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6F775-5F11-439F-A21D-50709D9649F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.xml"/><Relationship Id="rId1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0.xml"/><Relationship Id="rId1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1.xml"/><Relationship Id="rId1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2.xml"/><Relationship Id="rId1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3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4.xml"/><Relationship Id="rId1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2819400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19" y="126876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 NHÀ TRẺ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1975515"/>
          <a:ext cx="8534400" cy="2609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464671"/>
                <a:gridCol w="1722120"/>
                <a:gridCol w="1527810"/>
                <a:gridCol w="1464945"/>
                <a:gridCol w="1592854"/>
              </a:tblGrid>
              <a:tr h="37336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128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trẻ 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màu vàng (tiết 2)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 chơi bé thích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Em búp bê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PTTCXH-TM:</a:t>
                      </a:r>
                      <a:endParaRPr lang="en-US" alt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quả bóng</a:t>
                      </a:r>
                      <a:endParaRPr lang="en-US" alt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Chia đồ chơi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trẻ 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quả bón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PTTCXH-TM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Đồ chơi bé thích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 chơi của bé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biết màu Vàng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Bóng tròn to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927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1237254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199" y="1988841"/>
          <a:ext cx="9067801" cy="41810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458"/>
                <a:gridCol w="1690607"/>
                <a:gridCol w="1690607"/>
                <a:gridCol w="1613761"/>
                <a:gridCol w="1613761"/>
                <a:gridCol w="1690607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5361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đặc biệt của bé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 và bắt bóng cho cô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Chúc mừng sinh nhật.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Sinh nhật của thỏ con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bánh sinh nhật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866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Tung và bắt bóng với cô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đặc biệt của bé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Chúc mừng sinh nhật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Sinh nhật của thỏ con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bánh sinh nhật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068668"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Tung và bắt bóng cùng cô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đặc biệt của bé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chùm bóng sinh nhật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Sinh nhật đáng nhớ của mèo con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Chúc mừng sinh nhật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932" y="1064989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50495" y="2065020"/>
          <a:ext cx="8801100" cy="248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125"/>
                <a:gridCol w="1733550"/>
                <a:gridCol w="1548130"/>
                <a:gridCol w="1596390"/>
                <a:gridCol w="1677035"/>
                <a:gridCol w="149987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9474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Thể dục: Chuyền bóng qua đầu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Cơ thể bé có gì?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In bàn tay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Mỗi người 1 việc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ỗ theo 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Đường và chân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liên tục qua 5 ô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Cơ thể bé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 In bàn tay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Gấu con bị sâu răng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Vỗ tay theo TTC: Đôi bàn tay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3" y="178975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42875" y="1677035"/>
          <a:ext cx="8808720" cy="44367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5170"/>
                <a:gridCol w="1207770"/>
                <a:gridCol w="1207770"/>
                <a:gridCol w="2083435"/>
                <a:gridCol w="1475105"/>
                <a:gridCol w="2109470"/>
              </a:tblGrid>
              <a:tr h="48133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3413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1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chào hỏi lễ phép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Tôi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Chiếc bóng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Mình soi gương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Xác định vị trí đồ vật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(trước - sau, trên - dưới, phải - trái) so với bản thân trẻ.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538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 là ai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chào hỏi lễ phép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Xác định vị trí đồ vật (trước - sau, trên - dưới, phải - trái) so với bản thân trẻ.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Dạy hát: Mừng sinh nhật 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Chiếc bóng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2674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chào hỏi lễ phép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Tôi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Tôi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bằng bàn tay, bàn chân 4 - 5m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Xác định vị trí đồ vật (trước - sau, trên - dưới, phải - trái) so với bản thân trẻ.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6"/>
          <p:cNvSpPr txBox="1"/>
          <p:nvPr/>
        </p:nvSpPr>
        <p:spPr>
          <a:xfrm>
            <a:off x="211282" y="837024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6936" y="1052612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 TRẺ</a:t>
            </a:r>
            <a:endParaRPr lang="vi-V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07010" y="2028825"/>
          <a:ext cx="8755380" cy="2800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685"/>
                <a:gridCol w="1533525"/>
                <a:gridCol w="1590040"/>
                <a:gridCol w="1589405"/>
                <a:gridCol w="1696720"/>
                <a:gridCol w="1564005"/>
              </a:tblGrid>
              <a:tr h="47434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585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thẳng hướng có vật trên lưng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Đôi dép của bé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Đôi dép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Di màu cái mũ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Thơ: Đi dép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2674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thẳng hướng có vật trên lưng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R="0" lvl="0" algn="ctr"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Char char="-"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NBTN: Đôi dép của bé 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 Truyện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Đôi dép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đôi dép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 Thơ: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Chiếc mũ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996" y="83671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9855" y="1643380"/>
          <a:ext cx="8928100" cy="3295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2795"/>
                <a:gridCol w="1376680"/>
                <a:gridCol w="1550670"/>
                <a:gridCol w="1902460"/>
                <a:gridCol w="1731010"/>
                <a:gridCol w="1594485"/>
              </a:tblGrid>
              <a:tr h="43053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chui qua cổng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 xinh của bé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Toán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Nhận biết tay phải, tay trái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Tay phải tay trái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 năng bảo vệ bản thân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521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Nhận biết tay phải - tay trái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 năng bảo vệ bản thân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 phá đôi bàn tay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chui qua cổng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Đôi tai tôi dài quá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26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tay trái – tay phải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 năng bảo vệ bản thân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Đôi tay bé xinh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chui qua cổng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Truyện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Tay phải tay trái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666" y="83671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05740" y="1643380"/>
          <a:ext cx="8709660" cy="25990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240"/>
                <a:gridCol w="1457325"/>
                <a:gridCol w="1581150"/>
                <a:gridCol w="1650365"/>
                <a:gridCol w="1688465"/>
                <a:gridCol w="1555115"/>
              </a:tblGrid>
              <a:tr h="42926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1950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liên tục qua 5 ô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Sinh nhật của bé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Chúc mừng sinh nhật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Quà sinh nhật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thiệp sinh nhật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502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Múa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Chúc mừng sinh nhật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Sinh nhật của bé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Chuyền bóng qua đầu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thiệp sinh nhật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 Quà sinh nhật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80" y="-37465"/>
            <a:ext cx="939228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560" y="114738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0" y="1700530"/>
          <a:ext cx="9121775" cy="442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5960"/>
                <a:gridCol w="2108835"/>
                <a:gridCol w="2088515"/>
                <a:gridCol w="1406525"/>
                <a:gridCol w="1336040"/>
                <a:gridCol w="1485900"/>
              </a:tblGrid>
              <a:tr h="42989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3741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bằng bàn tay, bàn chân 3-4m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Xác định vị trí của đồ vật (trước -  sau; trên -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dưới; phải -  trái) so với bạn khác.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 bằng vân tay hoặc bàn tay: Đôi bài tay sáng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e, ê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học kỹ năng gọn gàng ngăn lắp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  <a:tr h="135826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 học kỹ năng gọn gàng ngăn nắp.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Xác định vị trí của đồ vật (trước -  sau; trên -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dưới; phải -  trái) so với bạn khác.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 bằng vân tay hoặc bàn tay: Đôi bàn tay sáng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TCCC: e, ê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bằng bàn tay, bàn chân 4-5 m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  <a:tr h="12674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Xác định vị trí của đồ vật (trước -  sau; trên -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dưới; phải -  trái) so với bạn khác.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Đôi bàn tay bé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e, ê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học kỹ năng gọn gàng ngăn lắp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 bằng vân tay hoặc bàn tay: Đôi bài tay sáng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144560" y="64813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6"/>
          <p:cNvSpPr txBox="1"/>
          <p:nvPr/>
        </p:nvSpPr>
        <p:spPr>
          <a:xfrm>
            <a:off x="205666" y="83671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83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9311" y="877987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NHÀ TRẺ</a:t>
            </a:r>
            <a:endParaRPr lang="vi-V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59385" y="1727200"/>
          <a:ext cx="8866505" cy="27355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1845"/>
                <a:gridCol w="1343025"/>
                <a:gridCol w="1469390"/>
                <a:gridCol w="1680210"/>
                <a:gridCol w="1610360"/>
                <a:gridCol w="1971675"/>
              </a:tblGrid>
              <a:tr h="41592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531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tập kẹp gắp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 chơi an toàn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Bé chơi an toàn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chơi với màu nước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Dạy trẻ kĩ năng cất đồ dùng, đồ chơi đúng quy định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664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Bé tập kẹp gắp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 chơi an toàn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cất đồ chơi đúng nơi quy định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chơi an toàn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chơi với màu nước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526" y="908467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28600" y="1838325"/>
          <a:ext cx="8768080" cy="3743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2320"/>
                <a:gridCol w="1574165"/>
                <a:gridCol w="1631950"/>
                <a:gridCol w="1677670"/>
                <a:gridCol w="1494790"/>
                <a:gridCol w="1607185"/>
              </a:tblGrid>
              <a:tr h="43053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220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chất: Bật tiến về trước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bé phép lịch sự trong ăn uống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Tô màu món ăn bé thích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iờ ăn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en-US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ủa bé</a:t>
                      </a:r>
                      <a:endParaRPr lang="en-US" alt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trên - dưới, trước - sau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693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Nhận biết trên - dưới, trước - sau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bé phép lịch sự trong ăn uống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Giờ ăn của bé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tiến về  trước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Tô màu món ăn bé thích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2141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Phép lịch sự trong ăn uống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tiến về  trước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Nhận biết trên - dưới, trước - sau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Bé vui khỏe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màu món ăn bé thích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771" y="-15391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412776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/9/2025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73685" y="2514600"/>
          <a:ext cx="8534400" cy="2700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555115"/>
                <a:gridCol w="1481455"/>
                <a:gridCol w="1499870"/>
                <a:gridCol w="1571625"/>
                <a:gridCol w="1664335"/>
              </a:tblGrid>
              <a:tr h="3352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trong đường hẹp, tay cầm đồ chơ</a:t>
                      </a:r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FontTx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Nhận biết đèn ông sao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đèn ông sao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Đèn kéo quân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FontTx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Rước đèn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674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trong đường hẹp, tay cầm đồ chơi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Nhận biết đèn ông sao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Đèn kéo quân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màu đỏ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(T1)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đèn cá chép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3983" y="980857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47955" y="2132965"/>
          <a:ext cx="8799195" cy="2720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5495"/>
                <a:gridCol w="1578610"/>
                <a:gridCol w="1570355"/>
                <a:gridCol w="1588135"/>
                <a:gridCol w="1705610"/>
                <a:gridCol w="1570990"/>
              </a:tblGrid>
              <a:tr h="4216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solidFill>
                      <a:srgbClr val="66CCFF"/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 bước lùi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Dinh dưỡng cho bé yêu 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Dinh dưỡng của bé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Xác định vị trí đồ vật so với người khác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Dậy đi thôi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099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Xác định vị trí đồ vật so với người khác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Dinh dưỡng cho bé yêu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 bước lùi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Dạy hát:  Bé ngoan ăn uống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Dinh dưỡng của bé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386" y="83544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97485" y="1640840"/>
          <a:ext cx="8813165" cy="4791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5010"/>
                <a:gridCol w="1406525"/>
                <a:gridCol w="1461770"/>
                <a:gridCol w="2149475"/>
                <a:gridCol w="1685290"/>
                <a:gridCol w="1395095"/>
              </a:tblGrid>
              <a:tr h="42799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274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giữ gìn vệ sinh môi trường lớp học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VĐT: Đan tết nong mốt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o, ô, ơ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nhạc: Trường mẫu giáo yêu thương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lvl="0" indent="0" algn="ctr">
                        <a:spcBef>
                          <a:spcPts val="0"/>
                        </a:spcBef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bé bảo vệ môi trường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4838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Đan tết nong mốt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giữ gìn vệ sinh môi trường lớp học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o, ô, ơ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TTPH: Trường mẫu giáo yêu thương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Giữ gìn vệ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sinh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878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20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20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 tinh: Đan tết nong mốt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Bé giữ gìn vệ sinh môi trường lớp học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So sánh số lượng của 3 nhóm đối tượng trong phạm vi 6 bằng các cách khác nhau và nói được kết quả ( Bằng nhau, nhiều nhất, ít nhất, ít hơn)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o, ô, ơ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 typeface="Times New Roman" panose="02020603050405020304"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Âm nhạc Lớp chúng ta đoàn kết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86" y="0"/>
            <a:ext cx="9175172" cy="68421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427" y="4181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68760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/9/2025 -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200" y="2204864"/>
          <a:ext cx="8991600" cy="38445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97360"/>
                <a:gridCol w="1579240"/>
                <a:gridCol w="1600200"/>
                <a:gridCol w="1676400"/>
              </a:tblGrid>
              <a:tr h="35920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9474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Hát: Rước đèn dưới ánh trăng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 chuyện về ngày trung thu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theo đường díc dắc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hình vuông, hình tròn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Trăng sáng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782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Nhận biết hình tròn, hình vuông</a:t>
                      </a:r>
                      <a:endParaRPr lang="nl-NL" sz="16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hội trăng rằm</a:t>
                      </a:r>
                      <a:endParaRPr lang="nl-NL" sz="16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Đêm trung thu</a:t>
                      </a:r>
                      <a:endParaRPr lang="nl-NL" sz="16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Trăng sáng</a:t>
                      </a:r>
                      <a:endParaRPr lang="nl-NL" sz="16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 theo đường díc dắc</a:t>
                      </a:r>
                      <a:endParaRPr lang="nl-NL" sz="16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45965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baseline="0" dirty="0" err="1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600" b="0" baseline="0" dirty="0" smtClean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 smtClean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3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hình tròn – hình vuông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3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Trung thu của bé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theo đường dích dắc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Đêm trung thu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Trăng sáng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4547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/9/2025 -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38430" y="2060575"/>
          <a:ext cx="8991600" cy="251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807210"/>
                <a:gridCol w="1595755"/>
                <a:gridCol w="1617980"/>
                <a:gridCol w="1532255"/>
              </a:tblGrid>
              <a:tr h="3448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chui qua cổng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STEAM (5E): Tìm hiểu về chiếc bánh dẻo trung thu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vui tết trung thu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STEAM (EDP): Chiếc bánh dẻo của bé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Trăng rằm tháng 8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631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chui qua cổng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 Trung thu 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 phá chiếc bánh Trung thu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bánh Trung thu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Rằm Trung thu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917197"/>
            <a:ext cx="87214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/9/2025 -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2710" y="1653540"/>
          <a:ext cx="8878570" cy="4192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3115"/>
                <a:gridCol w="1522095"/>
                <a:gridCol w="1518285"/>
                <a:gridCol w="1464310"/>
                <a:gridCol w="1494155"/>
                <a:gridCol w="2086610"/>
              </a:tblGrid>
              <a:tr h="36576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106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Chuyền, bắt bóng trên đầu qua chân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quy trình làm đèn lồng trung thu (5E)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e, ê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EDP: Làm đèn lồng trung thu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Trải nghiệm làm bánh dẻo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909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ngày trung thu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Trải nghiệm làm bánh dẻo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hình: Làm đèn lồng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LQCC: e,ê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Chuyền bắt bóng qua đầu qua chân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4249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Chuyền bắt bóng qua đầu qua chân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Tôi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Tôi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bằng bàn tay, bàn chân 4 - 5m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Xác định vị trí đồ vật (trước - sau, trên - dưới, phải - trái) so với bản thân trẻ.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204" y="162880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73685" y="2586355"/>
          <a:ext cx="8534400" cy="22586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5320"/>
                <a:gridCol w="1607820"/>
                <a:gridCol w="1476375"/>
                <a:gridCol w="1567180"/>
                <a:gridCol w="1504315"/>
                <a:gridCol w="1723390"/>
              </a:tblGrid>
              <a:tr h="3352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9067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trẻ 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Bò thẳng hướng theo đường hẹp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 chơi lắp ráp xây dựng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Chiếc xích đu màu đỏ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Cất đồ chơi gọn gàng</a:t>
                      </a:r>
                      <a:endParaRPr lang="nl-NL" sz="1600" kern="12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màu vàng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(tiết 1)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1663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nl-NL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trẻ 2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thẳng hướng theo đường hẹp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0287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287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 chơi lắp ráp xây dựng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Cất đồ chơi gọn gàng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màu vàng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(tiết 1)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Truyện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Chiếc xích đu màu đỏ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" y="-99392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2857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980728"/>
            <a:ext cx="8721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23945" y="1772816"/>
          <a:ext cx="8991600" cy="47297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871345"/>
                <a:gridCol w="1506607"/>
                <a:gridCol w="1575048"/>
                <a:gridCol w="1600200"/>
                <a:gridCol w="1676400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64223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1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Múa: Đôi bàn tay 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marL="0" marR="0" algn="ctr" defTabSz="914400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vòng tay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Cái lưỡi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Nhận biết  trước -  sau của bản thân 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nl-NL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Nhận biết  trước -  sau của bản thân </a:t>
                      </a:r>
                      <a:endParaRPr 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Bé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Múa: Tay thơm tay ngoan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Thơ: Đôi mắt của em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Nặn vòng tay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3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Bé là ai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?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 vòng tay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 trước –  sau của bản thân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Đôi mắt của em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Đôi bàn tay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13346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782" y="1202085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27860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713230"/>
                <a:gridCol w="1532223"/>
              </a:tblGrid>
              <a:tr h="40863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4418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Chuyền bóng qua chân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Tôi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bạn thân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 định vị trí đồ vật với bản thân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Bé tập đánh răng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3556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60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xác định vị trí đồ vật so với bản thân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Tôi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chân dung bạn trai bạn gái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Chuyền bóng qua chân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hát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Bé tập đánh răng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3808" y="178975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7315" y="1772920"/>
          <a:ext cx="8916670" cy="41313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4060"/>
                <a:gridCol w="1161415"/>
                <a:gridCol w="1137285"/>
                <a:gridCol w="2255520"/>
                <a:gridCol w="1493520"/>
                <a:gridCol w="2134870"/>
              </a:tblGrid>
              <a:tr h="32194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106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1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chào hỏi lễ phép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Tôi là a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i?</a:t>
                      </a:r>
                      <a:endParaRPr lang="en-US" altLang="nl-NL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Chiếc bóng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Mình soi gương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Xác định vị trí của đồ vật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( trước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-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sau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-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trên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-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dưới 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phải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-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trái) so với bản thân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6619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nl-NL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 là ai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TCXH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chào hỏi lễ phép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 định vị trí của đồ vật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trước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sau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dưới 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phải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trái) so với bản thân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Dạy hát: Mừng sinh nhật  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Chiếc bóng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219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</a:t>
                      </a:r>
                      <a:r>
                        <a:rPr lang="en-US" altLang="nl-NL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nl-NL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chào hỏi lễ phép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MTXQ: Tôi là a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i?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Tôi là ai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alt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Bò bằng bàn tay, bàn chân 4 - 5m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nl-NL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Xác định vị trí của đồ vật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( trước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-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sau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-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trên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- 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dưới 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-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phải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-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trái) so với bản thân </a:t>
                      </a:r>
                      <a:endParaRPr lang="nl-NL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6"/>
          <p:cNvSpPr txBox="1"/>
          <p:nvPr/>
        </p:nvSpPr>
        <p:spPr>
          <a:xfrm>
            <a:off x="107142" y="98047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72*201"/>
  <p:tag name="TABLE_ENDDRAG_RECT" val="21*198*672*201"/>
</p:tagLst>
</file>

<file path=ppt/tags/tag10.xml><?xml version="1.0" encoding="utf-8"?>
<p:tagLst xmlns:p="http://schemas.openxmlformats.org/presentationml/2006/main">
  <p:tag name="TABLE_ENDDRAG_ORIGIN_RECT" val="685*204"/>
  <p:tag name="TABLE_ENDDRAG_RECT" val="16*129*685*204"/>
</p:tagLst>
</file>

<file path=ppt/tags/tag11.xml><?xml version="1.0" encoding="utf-8"?>
<p:tagLst xmlns:p="http://schemas.openxmlformats.org/presentationml/2006/main">
  <p:tag name="TABLE_ENDDRAG_ORIGIN_RECT" val="718*369"/>
  <p:tag name="TABLE_ENDDRAG_RECT" val="-2*66*718*369"/>
</p:tagLst>
</file>

<file path=ppt/tags/tag12.xml><?xml version="1.0" encoding="utf-8"?>
<p:tagLst xmlns:p="http://schemas.openxmlformats.org/presentationml/2006/main">
  <p:tag name="TABLE_ENDDRAG_ORIGIN_RECT" val="698*216"/>
  <p:tag name="TABLE_ENDDRAG_RECT" val="12*136*698*216"/>
</p:tagLst>
</file>

<file path=ppt/tags/tag13.xml><?xml version="1.0" encoding="utf-8"?>
<p:tagLst xmlns:p="http://schemas.openxmlformats.org/presentationml/2006/main">
  <p:tag name="TABLE_ENDDRAG_ORIGIN_RECT" val="690*330"/>
  <p:tag name="TABLE_ENDDRAG_RECT" val="17*129*690*330"/>
</p:tagLst>
</file>

<file path=ppt/tags/tag14.xml><?xml version="1.0" encoding="utf-8"?>
<p:tagLst xmlns:p="http://schemas.openxmlformats.org/presentationml/2006/main">
  <p:tag name="TABLE_ENDDRAG_ORIGIN_RECT" val="692*213"/>
  <p:tag name="TABLE_ENDDRAG_RECT" val="11*133*692*213"/>
</p:tagLst>
</file>

<file path=ppt/tags/tag15.xml><?xml version="1.0" encoding="utf-8"?>
<p:tagLst xmlns:p="http://schemas.openxmlformats.org/presentationml/2006/main">
  <p:tag name="TABLE_ENDDRAG_ORIGIN_RECT" val="693*390"/>
  <p:tag name="TABLE_ENDDRAG_RECT" val="15*131*693*390"/>
</p:tagLst>
</file>

<file path=ppt/tags/tag2.xml><?xml version="1.0" encoding="utf-8"?>
<p:tagLst xmlns:p="http://schemas.openxmlformats.org/presentationml/2006/main">
  <p:tag name="TABLE_ENDDRAG_ORIGIN_RECT" val="708*198"/>
  <p:tag name="TABLE_ENDDRAG_RECT" val="10*162*708*198"/>
</p:tagLst>
</file>

<file path=ppt/tags/tag3.xml><?xml version="1.0" encoding="utf-8"?>
<p:tagLst xmlns:p="http://schemas.openxmlformats.org/presentationml/2006/main">
  <p:tag name="TABLE_ENDDRAG_ORIGIN_RECT" val="699*326"/>
  <p:tag name="TABLE_ENDDRAG_RECT" val="7*130*699*326"/>
</p:tagLst>
</file>

<file path=ppt/tags/tag4.xml><?xml version="1.0" encoding="utf-8"?>
<p:tagLst xmlns:p="http://schemas.openxmlformats.org/presentationml/2006/main">
  <p:tag name="TABLE_ENDDRAG_ORIGIN_RECT" val="672*161"/>
  <p:tag name="TABLE_ENDDRAG_RECT" val="21*198*672*161"/>
</p:tagLst>
</file>

<file path=ppt/tags/tag5.xml><?xml version="1.0" encoding="utf-8"?>
<p:tagLst xmlns:p="http://schemas.openxmlformats.org/presentationml/2006/main">
  <p:tag name="TABLE_ENDDRAG_ORIGIN_RECT" val="702*339"/>
  <p:tag name="TABLE_ENDDRAG_RECT" val="6*141*702*339"/>
</p:tagLst>
</file>

<file path=ppt/tags/tag6.xml><?xml version="1.0" encoding="utf-8"?>
<p:tagLst xmlns:p="http://schemas.openxmlformats.org/presentationml/2006/main">
  <p:tag name="TABLE_ENDDRAG_ORIGIN_RECT" val="693*192"/>
  <p:tag name="TABLE_ENDDRAG_RECT" val="11*166*693*192"/>
</p:tagLst>
</file>

<file path=ppt/tags/tag7.xml><?xml version="1.0" encoding="utf-8"?>
<p:tagLst xmlns:p="http://schemas.openxmlformats.org/presentationml/2006/main">
  <p:tag name="TABLE_ENDDRAG_ORIGIN_RECT" val="693*365"/>
  <p:tag name="TABLE_ENDDRAG_RECT" val="11*133*693*365"/>
</p:tagLst>
</file>

<file path=ppt/tags/tag8.xml><?xml version="1.0" encoding="utf-8"?>
<p:tagLst xmlns:p="http://schemas.openxmlformats.org/presentationml/2006/main">
  <p:tag name="TABLE_ENDDRAG_ORIGIN_RECT" val="689*198"/>
  <p:tag name="TABLE_ENDDRAG_RECT" val="16*140*689*199"/>
</p:tagLst>
</file>

<file path=ppt/tags/tag9.xml><?xml version="1.0" encoding="utf-8"?>
<p:tagLst xmlns:p="http://schemas.openxmlformats.org/presentationml/2006/main">
  <p:tag name="TABLE_ENDDRAG_ORIGIN_RECT" val="703*293"/>
  <p:tag name="TABLE_ENDDRAG_RECT" val="8*129*703*29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11380</Words>
  <Application>WPS Presentation</Application>
  <PresentationFormat>On-screen Show (4:3)</PresentationFormat>
  <Paragraphs>1230</Paragraphs>
  <Slides>21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3" baseType="lpstr">
      <vt:lpstr>Arial</vt:lpstr>
      <vt:lpstr>SimSun</vt:lpstr>
      <vt:lpstr>Wingdings</vt:lpstr>
      <vt:lpstr>Times New Roman</vt:lpstr>
      <vt:lpstr>Tahoma</vt:lpstr>
      <vt:lpstr>Times New Roman</vt:lpstr>
      <vt:lpstr>Symbol</vt:lpstr>
      <vt:lpstr>Microsoft YaHei</vt:lpstr>
      <vt:lpstr>Arial Unicode MS</vt:lpstr>
      <vt:lpstr>Calibri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WPS_1704353665</cp:lastModifiedBy>
  <cp:revision>766</cp:revision>
  <dcterms:created xsi:type="dcterms:W3CDTF">2022-09-03T01:32:00Z</dcterms:created>
  <dcterms:modified xsi:type="dcterms:W3CDTF">2025-10-14T02:24:42Z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45F56C010C7F447CB32EC9083D7E9809_12</vt:lpwstr>
  </property>
  <property fmtid="{D5CDD505-2E9C-101B-9397-08002B2CF9AE}" pid="3" name="KSOProductBuildVer">
    <vt:lpwstr>1033-12.2.0.22549</vt:lpwstr>
  </property>
</Properties>
</file>