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7" r:id="rId3"/>
    <p:sldId id="256" r:id="rId4"/>
    <p:sldId id="261" r:id="rId6"/>
    <p:sldId id="266" r:id="rId7"/>
    <p:sldId id="265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5" autoAdjust="0"/>
    <p:restoredTop sz="86439" autoAdjust="0"/>
  </p:normalViewPr>
  <p:slideViewPr>
    <p:cSldViewPr showGuides="1">
      <p:cViewPr varScale="1">
        <p:scale>
          <a:sx n="81" d="100"/>
          <a:sy n="81" d="100"/>
        </p:scale>
        <p:origin x="-1436" y="-56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6F775-5F11-439F-A21D-50709D9649F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2819400"/>
            <a:ext cx="685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5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19" y="126876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 NHÀ TRẺ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9 (22/09/2025 - 26/09/2025)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1975515"/>
          <a:ext cx="8534400" cy="26288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464671"/>
                <a:gridCol w="1722120"/>
                <a:gridCol w="1527810"/>
                <a:gridCol w="1464945"/>
                <a:gridCol w="1592854"/>
              </a:tblGrid>
              <a:tr h="37336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trẻ kỹ năng chào hỏi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 bộ phận trên cơ thể bé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Miệng xinh 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chơi vo giấy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Rửa mặt như mèo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TCXH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trẻ kỹ năng chào hỏi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Bé biết các bộ phận trên cơ thể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Hai bàn tay của em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Font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PTNN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alt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Font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Thơ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Miệng xinh 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 Cái lưỡi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927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1565414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9 (22/09/2025 - 26/09/2025)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199" y="2514600"/>
          <a:ext cx="9067801" cy="36012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458"/>
                <a:gridCol w="1690607"/>
                <a:gridCol w="1690607"/>
                <a:gridCol w="1613761"/>
                <a:gridCol w="1613761"/>
                <a:gridCol w="1690607"/>
              </a:tblGrid>
              <a:tr h="41034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5361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theo hướng thẳng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Lớp học bé yêu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Nặn: Lật đật dễ thương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Bạn mới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t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VĐTN: Vui đến trường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106866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Bé đến lớp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marL="0" marR="0" algn="ctr" defTabSz="914400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MTXQ: Lớp học 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 yêu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                                           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VĐTN: Cả tuần đều ngoan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theo hướng thẳng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hình: Nặn con lật đật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</a:tr>
              <a:tr h="10686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3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Nặn chiếc bút màu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  <a:buClrTx/>
                        <a:buSzTx/>
                        <a:buNone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PTTC: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Bò theo hướng thẳng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Thơ: Bạn mới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 học của bé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VĐTN: Vui đến trường</a:t>
                      </a:r>
                      <a:endParaRPr lang="en-US" alt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932" y="1064989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9 (22/09/2025 - 26/09/2025)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2057400"/>
          <a:ext cx="8991600" cy="27409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703705"/>
                <a:gridCol w="1649095"/>
                <a:gridCol w="1631347"/>
                <a:gridCol w="1713383"/>
                <a:gridCol w="1532070"/>
              </a:tblGrid>
              <a:tr h="36348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66511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 thay đổi tốc độ theo hiệu lệnh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Lớp học hạnh phúc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Xếp tương ứng 1:1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Lên bốn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vận động múa: Vui đến trường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Chữ số 3, số lượng và số thứ tự 3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Lớp học hạnh phúc 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chui qua cổng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Lớp chúng ta đoàn kết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Bập bênh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9045" y="91781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9 (22/09/2025 - 26/09/2025)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11125" y="1628775"/>
          <a:ext cx="8930005" cy="4819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6925"/>
                <a:gridCol w="1353185"/>
                <a:gridCol w="1480185"/>
                <a:gridCol w="2320290"/>
                <a:gridCol w="1571625"/>
                <a:gridCol w="1407795"/>
              </a:tblGrid>
              <a:tr h="43561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2016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giữ gìn vệ sinh môi trường lớp học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VĐT: Đan tết nong mốt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o, ô, ơ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nhạc: TTPH: Trường mẫu giáo yêu thương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lvl="0"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bé bảo vệ môi trường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648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Đan tết nong mốt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 XH: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giữ gìn vệ sinh môi trường lớp học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o, ô, ơ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TTPH: Trường mẫu giáo yêu thương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Giữ gìn vệ 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sinh: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989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20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PTTC: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20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 tinh: Đan tết nong mốt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Bé giữ gìn vệ sinh môi trường lớp học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So sánh SL của 3 nhóm đối tượng trong phạm vi 6 bằng các cách khác nhau và nói được kết quả ( Bằng nhau, nhiều nhất, ít nhất, ít hơn)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o, ô, ơ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R="0"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Vỗ tay theo TTPH: Lớp chúng ta đoàn kết 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771" y="-15391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412776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(08/9/2025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12/09/2025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73627" y="2514600"/>
          <a:ext cx="8534400" cy="3154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555173"/>
                <a:gridCol w="1481134"/>
                <a:gridCol w="1500198"/>
                <a:gridCol w="1571636"/>
                <a:gridCol w="1664259"/>
              </a:tblGrid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 màu đỏ (T1)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 mầm non Nguyễn Công Trứ thân yêu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 theo nhạc bài hát: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trong đường hẹp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trong đường hẹp    (tiết 1)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 Mầm non Nguyễn Công Trứ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thơ: Trường mầm non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màu đỏ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(T1)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vận động bài hát: Lời chào buổi sáng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86" y="0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427" y="4181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1565414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(08/9/2025 - 12/09/2025)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200" y="2514600"/>
          <a:ext cx="8991600" cy="37496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00200"/>
                <a:gridCol w="1600200"/>
                <a:gridCol w="1676400"/>
              </a:tblGrid>
              <a:tr h="55436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66511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tốc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lệnh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nhiều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Đôi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tốt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giáo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 defTabSz="914400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sz="16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sz="16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dục: Đi thay đổi tốc độ theo hiệu lệnh</a:t>
                      </a:r>
                      <a:endParaRPr lang="en-US" sz="16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endParaRPr lang="en-US" sz="1600" b="0" i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nhiều</a:t>
                      </a:r>
                      <a:endParaRPr lang="en-US" sz="1600" b="0" i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tơ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600" b="0" i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b="0" i="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b="0" i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dirty="0" err="1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b="0" i="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b="0" i="0" dirty="0" err="1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600" b="0" i="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dirty="0" err="1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600" b="0" i="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dirty="0" err="1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1600" b="0" i="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dirty="0" err="1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lô</a:t>
                      </a:r>
                      <a:endParaRPr lang="en-US" sz="1600" b="0" i="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1 nhiều</a:t>
                      </a:r>
                      <a:endParaRPr lang="en-US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>
                          <a:tab pos="1257300" algn="l"/>
                        </a:tabLst>
                      </a:pPr>
                      <a:r>
                        <a:rPr lang="en-US" sz="16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>
                          <a:tab pos="1257300" algn="l"/>
                        </a:tabLst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Dạy hát: Trường chúng cháu là trường mầm non</a:t>
                      </a:r>
                      <a:endParaRPr lang="en-US" sz="16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khàn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balo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Lăn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782" y="1216706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 9 (08/9/2025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- 12/09/2025)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38430" y="2105660"/>
          <a:ext cx="8884920" cy="28721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3110"/>
                <a:gridCol w="1656080"/>
                <a:gridCol w="1656715"/>
                <a:gridCol w="1612265"/>
                <a:gridCol w="1692910"/>
                <a:gridCol w="1513840"/>
              </a:tblGrid>
              <a:tr h="49085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9253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vạch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kẻ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sàn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1-1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vi-VN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CXH: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mình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en-US" sz="1800" b="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1- 1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r>
                        <a:rPr 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nl-NL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hội đến trường của bé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 trên vạch kẻ trên sàn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vi-VN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vi-VN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Đôi bạn nhỏ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 </a:t>
                      </a:r>
                      <a:r>
                        <a:rPr lang="en-US" altLang="vi-VN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vi-VN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Chào ngày mới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591" y="917197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9 (08/9/2025 - 12/09/2025)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86591" y="1772816"/>
          <a:ext cx="9057640" cy="39490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8698"/>
                <a:gridCol w="1650478"/>
                <a:gridCol w="1632894"/>
                <a:gridCol w="1474470"/>
                <a:gridCol w="1724601"/>
                <a:gridCol w="1766268"/>
              </a:tblGrid>
              <a:tr h="34914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250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Chào năm học mới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dây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RKNCH: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mầm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non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480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Chào năm học mới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mầm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non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dây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 (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1)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250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/>
                        <a:buNone/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Âm nhạc: RKNCH: Bài ca đi học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/>
                        <a:buNone/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/>
                        <a:buNone/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MTXQ: Chào năm học mới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/>
                        <a:buNone/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Thơ: Tình bạn 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Số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6 (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tiết 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trên dây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0109" y="1501914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15/09/2025 - 19/09/2025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73627" y="2514600"/>
          <a:ext cx="8534400" cy="291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5035"/>
                <a:gridCol w="1785950"/>
                <a:gridCol w="1421765"/>
                <a:gridCol w="1553223"/>
                <a:gridCol w="1556117"/>
                <a:gridCol w="1562310"/>
              </a:tblGrid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84313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 theo nhạc bài hát: Lời chào buổi sáng 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PTNT;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màu đỏ (T2)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Lớp học của bé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bé và các bạn </a:t>
                      </a:r>
                      <a:endParaRPr lang="vi-VN" sz="1600" kern="12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Đôi bạn nhỏ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 Sinh nhật của thỏ con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màu đỏ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(T2)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 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động: Cô và mẹ, hát nghe Cô giáo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Lớp học của bé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bé và các bạn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4335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2857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1534152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9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15/09/2025 - 19/09/2025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2204864"/>
          <a:ext cx="8991600" cy="43288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875672"/>
                <a:gridCol w="1291590"/>
                <a:gridCol w="1709538"/>
                <a:gridCol w="1676400"/>
              </a:tblGrid>
              <a:tr h="41034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64223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3305" algn="l"/>
                        </a:tabLst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3305" algn="l"/>
                        </a:tabLst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 trong đường hẹp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en-US" alt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 Nguyễn Công Trứ yêu thương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 tơ đi học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Đếm trên đối tượng trong phạm vi 2 và đếm theo khả năng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Trường chúng cháu là trường mầm non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Đếm trên dối tượng trong phạm vi 2 và đếm theo khả năng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alt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TCXH: 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 Nguyễn Công Trứ bé yêu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Ngày đầu tiên đi học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dục: Đi trong đường hẹp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Dạy hát: Trường chúng cháu là trường mầm non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Đi trong đường hẹp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Đếm trên đối tượng trong phạm vi 2 và đếm theo khả năng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 gà tơ đi học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hát: </a:t>
                      </a: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Cháu đi mẫu giáo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TCXH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Trường Nguyễn Công Trứ yêu thương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13346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782" y="1202085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9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15/09/2025 - 19/09/2025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2057400"/>
          <a:ext cx="8991600" cy="33347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31347"/>
                <a:gridCol w="1713230"/>
                <a:gridCol w="1532223"/>
              </a:tblGrid>
              <a:tr h="40863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4418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 số 3, số lượng và số thứ tự 3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An toàn khi ở trường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Trường chúng cháu là trường mầm non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Vì sao bé Bin nín khóc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Vẽ trường mầm non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3556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 thay đổi tốc độ theo hiệu lệnh. 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MTXQ: Trường Mầm non của bé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Vẽ trường Mầm non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Mèo hoa đi học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vận động múa: Đu quay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3808" y="178975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787" y="908720"/>
            <a:ext cx="8721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9 (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15/09/2025 - 19/09/2025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33350" y="1385570"/>
          <a:ext cx="8876030" cy="48406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725"/>
                <a:gridCol w="1327785"/>
                <a:gridCol w="2541905"/>
                <a:gridCol w="1442720"/>
                <a:gridCol w="1352550"/>
                <a:gridCol w="1490345"/>
              </a:tblGrid>
              <a:tr h="4616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FontTx/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FontTx/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FontTx/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FontTx/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FontTx/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5811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Bật liên tục vào vòng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sánh SL của 3 nhóm đối tượng trong phạm vi 6 bằng các cách khác nhau và nói được kết quả ( Bằng nhau, nhiều nhất, ít nhất, ít hơn)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PTTCXH: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 Công Trứ Yêu Thương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quen chữ cái o, ô, ơ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Vẽ trường mầm non NCT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63258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Nguyễn Công Trứ yêu thương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sánh SL của 3 nhóm đối tượng trong phạm vi 6 bằng các cách khác nhau và nói được kết quả (Bằng nhau, nhiều nhất, ít nhất, ít hơn 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o, ô, ơ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liên tục vào vòng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trường mầm non NCT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6522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Truyện: Mời bạn đến chơi nhà 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PTTCXH: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mầm non Nguyễn Công Trứ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LQCC o,ô,ơ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trường mầ non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liên tục vào vòng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574811" y="64799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99*223"/>
  <p:tag name="TABLE_ENDDRAG_RECT" val="10*168*699*223"/>
</p:tagLst>
</file>

<file path=ppt/tags/tag2.xml><?xml version="1.0" encoding="utf-8"?>
<p:tagLst xmlns:p="http://schemas.openxmlformats.org/presentationml/2006/main">
  <p:tag name="TABLE_ENDDRAG_ORIGIN_RECT" val="698*381"/>
  <p:tag name="TABLE_ENDDRAG_RECT" val="10*109*698*381"/>
</p:tagLst>
</file>

<file path=ppt/tags/tag3.xml><?xml version="1.0" encoding="utf-8"?>
<p:tagLst xmlns:p="http://schemas.openxmlformats.org/presentationml/2006/main">
  <p:tag name="TABLE_ENDDRAG_ORIGIN_RECT" val="703*361"/>
  <p:tag name="TABLE_ENDDRAG_RECT" val="8*125*703*36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6916</Words>
  <Application>WPS Presentation</Application>
  <PresentationFormat>On-screen Show (4:3)</PresentationFormat>
  <Paragraphs>746</Paragraphs>
  <Slides>13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Tahoma</vt:lpstr>
      <vt:lpstr>Times New Roman</vt:lpstr>
      <vt:lpstr>Calibri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WPS_1704353665</cp:lastModifiedBy>
  <cp:revision>718</cp:revision>
  <dcterms:created xsi:type="dcterms:W3CDTF">2022-09-03T01:32:00Z</dcterms:created>
  <dcterms:modified xsi:type="dcterms:W3CDTF">2025-10-09T03:21:26Z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45F56C010C7F447CB32EC9083D7E9809_12</vt:lpwstr>
  </property>
  <property fmtid="{D5CDD505-2E9C-101B-9397-08002B2CF9AE}" pid="3" name="KSOProductBuildVer">
    <vt:lpwstr>1033-12.2.0.22549</vt:lpwstr>
  </property>
</Properties>
</file>