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BD7D7-35CE-438E-8F49-488FCA9F9F92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0C79-FED4-4CDE-A42B-0A37CE43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7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BD7D7-35CE-438E-8F49-488FCA9F9F92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0C79-FED4-4CDE-A42B-0A37CE43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946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BD7D7-35CE-438E-8F49-488FCA9F9F92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0C79-FED4-4CDE-A42B-0A37CE43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BD7D7-35CE-438E-8F49-488FCA9F9F92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0C79-FED4-4CDE-A42B-0A37CE43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4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BD7D7-35CE-438E-8F49-488FCA9F9F92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0C79-FED4-4CDE-A42B-0A37CE43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279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BD7D7-35CE-438E-8F49-488FCA9F9F92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0C79-FED4-4CDE-A42B-0A37CE43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03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BD7D7-35CE-438E-8F49-488FCA9F9F92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0C79-FED4-4CDE-A42B-0A37CE43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537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BD7D7-35CE-438E-8F49-488FCA9F9F92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0C79-FED4-4CDE-A42B-0A37CE43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096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BD7D7-35CE-438E-8F49-488FCA9F9F92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0C79-FED4-4CDE-A42B-0A37CE43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966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BD7D7-35CE-438E-8F49-488FCA9F9F92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0C79-FED4-4CDE-A42B-0A37CE43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341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BD7D7-35CE-438E-8F49-488FCA9F9F92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70C79-FED4-4CDE-A42B-0A37CE43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132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BD7D7-35CE-438E-8F49-488FCA9F9F92}" type="datetimeFigureOut">
              <a:rPr lang="en-US" smtClean="0"/>
              <a:t>3/11/2025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70C79-FED4-4CDE-A42B-0A37CE436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845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2399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459078"/>
              </p:ext>
            </p:extLst>
          </p:nvPr>
        </p:nvGraphicFramePr>
        <p:xfrm>
          <a:off x="378823" y="1110341"/>
          <a:ext cx="11351622" cy="5577841"/>
        </p:xfrm>
        <a:graphic>
          <a:graphicData uri="http://schemas.openxmlformats.org/drawingml/2006/table">
            <a:tbl>
              <a:tblPr firstRow="1" firstCol="1" bandRow="1"/>
              <a:tblGrid>
                <a:gridCol w="1651801">
                  <a:extLst>
                    <a:ext uri="{9D8B030D-6E8A-4147-A177-3AD203B41FA5}">
                      <a16:colId xmlns:a16="http://schemas.microsoft.com/office/drawing/2014/main" val="3149646124"/>
                    </a:ext>
                  </a:extLst>
                </a:gridCol>
                <a:gridCol w="1939645">
                  <a:extLst>
                    <a:ext uri="{9D8B030D-6E8A-4147-A177-3AD203B41FA5}">
                      <a16:colId xmlns:a16="http://schemas.microsoft.com/office/drawing/2014/main" val="2681362003"/>
                    </a:ext>
                  </a:extLst>
                </a:gridCol>
                <a:gridCol w="1940443">
                  <a:extLst>
                    <a:ext uri="{9D8B030D-6E8A-4147-A177-3AD203B41FA5}">
                      <a16:colId xmlns:a16="http://schemas.microsoft.com/office/drawing/2014/main" val="3431402037"/>
                    </a:ext>
                  </a:extLst>
                </a:gridCol>
                <a:gridCol w="1939645">
                  <a:extLst>
                    <a:ext uri="{9D8B030D-6E8A-4147-A177-3AD203B41FA5}">
                      <a16:colId xmlns:a16="http://schemas.microsoft.com/office/drawing/2014/main" val="4191422709"/>
                    </a:ext>
                  </a:extLst>
                </a:gridCol>
                <a:gridCol w="1939645">
                  <a:extLst>
                    <a:ext uri="{9D8B030D-6E8A-4147-A177-3AD203B41FA5}">
                      <a16:colId xmlns:a16="http://schemas.microsoft.com/office/drawing/2014/main" val="3046620472"/>
                    </a:ext>
                  </a:extLst>
                </a:gridCol>
                <a:gridCol w="1940443">
                  <a:extLst>
                    <a:ext uri="{9D8B030D-6E8A-4147-A177-3AD203B41FA5}">
                      <a16:colId xmlns:a16="http://schemas.microsoft.com/office/drawing/2014/main" val="633781474"/>
                    </a:ext>
                  </a:extLst>
                </a:gridCol>
              </a:tblGrid>
              <a:tr h="6730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nhánh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44" marR="64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Thứ 2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44" marR="64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Thứ 3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44" marR="64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Thứ 4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44" marR="64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Thứ 5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44" marR="64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Thứ 6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44" marR="64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246382"/>
                  </a:ext>
                </a:extLst>
              </a:tr>
              <a:tr h="11218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(3/11-7/11/2025)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Gia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đình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bé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yêu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44" marR="64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3/11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PTTC</a:t>
                      </a:r>
                    </a:p>
                    <a:p>
                      <a:pPr marL="102870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"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Chạy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liên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tục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15m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theo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hướng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thẳng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4/11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Gia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đình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bé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yêu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5/11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TCKNXH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trẻ kỹ năng chào hỏi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6/11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Truyện : Nhổ củ cải</a:t>
                      </a: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7/11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"Mẹ yêu không nào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ST: Lê Xuân Thọ"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0367401"/>
                  </a:ext>
                </a:extLst>
              </a:tr>
              <a:tr h="10989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 II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(10/11-14/11/2025)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Đồ dùng trong gia đình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44" marR="64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10/11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PTTC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Bật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tại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chỗ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11/11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Cái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bát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12/11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Vận động theo phách: Mẹ đi vắng</a:t>
                      </a: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13/11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Thơ: Cái bát xinh</a:t>
                      </a: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14/11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Xé vụn trang trí cái bát</a:t>
                      </a: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322405"/>
                  </a:ext>
                </a:extLst>
              </a:tr>
              <a:tr h="133784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 III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(17/11-21/11/2025)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Bé chúc mừng ngày 20/11</a:t>
                      </a:r>
                    </a:p>
                  </a:txBody>
                  <a:tcPr marL="64544" marR="64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17/11</a:t>
                      </a: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Bé làm thiệp tặng cô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Mẫu)</a:t>
                      </a: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18/11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PTTC-KNXH</a:t>
                      </a:r>
                      <a:b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Bé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yêu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cô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giáo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Sel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19/11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Đếm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đến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3</a:t>
                      </a: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20/11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Nghỉ </a:t>
                      </a: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21/11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Nghe hát: Ru em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dân ca Xê Đăng)</a:t>
                      </a:r>
                    </a:p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6523757"/>
                  </a:ext>
                </a:extLst>
              </a:tr>
              <a:tr h="13461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Tuần IV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(24/11-28/11/2025)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Mẹ của chúng mình</a:t>
                      </a:r>
                    </a:p>
                  </a:txBody>
                  <a:tcPr marL="64544" marR="645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24/11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PTTM</a:t>
                      </a:r>
                    </a:p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Vẽ đường về nhà bé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25/11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PTTC-KNXH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Mẹ của chúng mình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Sel)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26/11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Kể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lại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truyện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Nhổ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củ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cải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27/11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PTNT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Bé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nhận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biết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một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và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nhiều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28/11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PTTM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HĐNT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cuối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chủ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đề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Ôn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hát:Mẹ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yêu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không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nào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;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vận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động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theo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phách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Mẹ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vắng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</a:p>
                  </a:txBody>
                  <a:tcPr marL="64544" marR="645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4133248"/>
                  </a:ext>
                </a:extLst>
              </a:tr>
            </a:tbl>
          </a:graphicData>
        </a:graphic>
      </p:graphicFrame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3004457" y="153888"/>
            <a:ext cx="625084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KẾ HOẠCH HOẠT ĐỘNG CHỦ ĐỀ: GIA ĐÌNH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 gian: Từ 03/11 đến 28/11/2025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Lớp 3TA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3"/>
          <p:cNvSpPr>
            <a:spLocks noChangeShapeType="1"/>
          </p:cNvSpPr>
          <p:nvPr/>
        </p:nvSpPr>
        <p:spPr bwMode="auto">
          <a:xfrm>
            <a:off x="378823" y="1110341"/>
            <a:ext cx="1514475" cy="5143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13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252</Words>
  <Application>Microsoft Office PowerPoint</Application>
  <PresentationFormat>Widescreen</PresentationFormat>
  <Paragraphs>93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2025-11-03T01:56:46Z</dcterms:created>
  <dcterms:modified xsi:type="dcterms:W3CDTF">2025-11-03T01:58:59Z</dcterms:modified>
</cp:coreProperties>
</file>