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2" d="100"/>
          <a:sy n="62" d="100"/>
        </p:scale>
        <p:origin x="105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24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7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6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80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1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0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3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97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7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EAEB5-6659-4B22-BD43-5518D0973AA2}" type="datetimeFigureOut">
              <a:rPr lang="en-US" smtClean="0"/>
              <a:t>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75DBD-948F-4286-9DEC-E7657517D5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67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1" cy="6841395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930067"/>
              </p:ext>
            </p:extLst>
          </p:nvPr>
        </p:nvGraphicFramePr>
        <p:xfrm>
          <a:off x="421341" y="830997"/>
          <a:ext cx="11349318" cy="5969679"/>
        </p:xfrm>
        <a:graphic>
          <a:graphicData uri="http://schemas.openxmlformats.org/drawingml/2006/table">
            <a:tbl>
              <a:tblPr firstRow="1" firstCol="1" bandRow="1"/>
              <a:tblGrid>
                <a:gridCol w="1891298">
                  <a:extLst>
                    <a:ext uri="{9D8B030D-6E8A-4147-A177-3AD203B41FA5}">
                      <a16:colId xmlns:a16="http://schemas.microsoft.com/office/drawing/2014/main" val="4167737481"/>
                    </a:ext>
                  </a:extLst>
                </a:gridCol>
                <a:gridCol w="1891298">
                  <a:extLst>
                    <a:ext uri="{9D8B030D-6E8A-4147-A177-3AD203B41FA5}">
                      <a16:colId xmlns:a16="http://schemas.microsoft.com/office/drawing/2014/main" val="1806892322"/>
                    </a:ext>
                  </a:extLst>
                </a:gridCol>
                <a:gridCol w="1892063">
                  <a:extLst>
                    <a:ext uri="{9D8B030D-6E8A-4147-A177-3AD203B41FA5}">
                      <a16:colId xmlns:a16="http://schemas.microsoft.com/office/drawing/2014/main" val="2341253384"/>
                    </a:ext>
                  </a:extLst>
                </a:gridCol>
                <a:gridCol w="1891298">
                  <a:extLst>
                    <a:ext uri="{9D8B030D-6E8A-4147-A177-3AD203B41FA5}">
                      <a16:colId xmlns:a16="http://schemas.microsoft.com/office/drawing/2014/main" val="3337000590"/>
                    </a:ext>
                  </a:extLst>
                </a:gridCol>
                <a:gridCol w="1891298">
                  <a:extLst>
                    <a:ext uri="{9D8B030D-6E8A-4147-A177-3AD203B41FA5}">
                      <a16:colId xmlns:a16="http://schemas.microsoft.com/office/drawing/2014/main" val="2461558545"/>
                    </a:ext>
                  </a:extLst>
                </a:gridCol>
                <a:gridCol w="1892063">
                  <a:extLst>
                    <a:ext uri="{9D8B030D-6E8A-4147-A177-3AD203B41FA5}">
                      <a16:colId xmlns:a16="http://schemas.microsoft.com/office/drawing/2014/main" val="3192709990"/>
                    </a:ext>
                  </a:extLst>
                </a:gridCol>
              </a:tblGrid>
              <a:tr h="5429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nhánh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3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4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5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6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066267"/>
                  </a:ext>
                </a:extLst>
              </a:tr>
              <a:tr h="11457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Từ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01/12 – 5/12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Nghề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quê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em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01/12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Chạy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thay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đổi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tốc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hiệu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lệnh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2/12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Nghề cá quê em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3/12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số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lượng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hai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nhóm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đối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tượng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trong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phạm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vi 3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4/12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Nghe hát: Lý kéo chài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5/12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Vẽ con cá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(Mẫu)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425247"/>
                  </a:ext>
                </a:extLst>
              </a:tr>
              <a:tr h="9547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II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Từ 8/12 – 12/12 Cháu yêu cô thợ may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600" b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8/12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Truyện: Chim thợ may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9/12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yêu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cô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thợ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may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10/12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sánh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to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nhỏ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nl-NL" sz="1600" i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trẻ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kỹ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năng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mặc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áo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khoác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12/12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PTTCKNXH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HĐTN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Gấp áo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133727"/>
                  </a:ext>
                </a:extLst>
              </a:tr>
              <a:tr h="13367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III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Từ 15/12 – 19/12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Cô bán hàng</a:t>
                      </a: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15/12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PTTCKNXH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"Cùng bé đi siêu thị"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16/12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Chuyền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bắt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bóng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2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bên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hàng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ngang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17/12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nhà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TG: Chu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Huy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18/12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Dán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ngôi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nhà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chồng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19/12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Vận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nhịp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Cháu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yêu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cô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công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nhân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008227"/>
                  </a:ext>
                </a:extLst>
              </a:tr>
              <a:tr h="15276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IV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Từ 22/12 –26/12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Cháu yêu chú bộ đội</a:t>
                      </a:r>
                    </a:p>
                  </a:txBody>
                  <a:tcPr marL="51802" marR="51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22/12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 tìm hiểu về màu nước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(tô màu áo chú bộ đội) 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23/12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Cháu yêu chú bộ đội 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24/12</a:t>
                      </a:r>
                      <a:endParaRPr lang="en-US" sz="160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 kiễng gót liên tục 3m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25 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Quà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của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bố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600" i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26/12</a:t>
                      </a:r>
                      <a:endParaRPr lang="en-US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HĐNT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cuối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chủ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đề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Ôn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hát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bộ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đội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Vận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nhịp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Cháu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yêu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cô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chú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công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nhân</a:t>
                      </a:r>
                      <a:r>
                        <a:rPr 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 </a:t>
                      </a:r>
                    </a:p>
                  </a:txBody>
                  <a:tcPr marL="51802" marR="51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1842729"/>
                  </a:ext>
                </a:extLst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545970" y="0"/>
            <a:ext cx="551574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 HOẠCH HOẠT ĐỘNG CHỦ ĐỀ: NGHỀ NGHIỆP</a:t>
            </a: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 gian: Từ 01/12 đến 26/12/2025</a:t>
            </a:r>
            <a:endParaRPr kumimoji="0" lang="en-US" altLang="en-US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 3TA</a:t>
            </a:r>
            <a:endParaRPr kumimoji="0" lang="nl-NL" altLang="en-US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49451" y="851356"/>
            <a:ext cx="1875295" cy="6829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1247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284</Words>
  <Application>Microsoft Office PowerPoint</Application>
  <PresentationFormat>Widescreen</PresentationFormat>
  <Paragraphs>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2025-12-01T08:52:13Z</dcterms:created>
  <dcterms:modified xsi:type="dcterms:W3CDTF">2025-12-01T08:53:33Z</dcterms:modified>
</cp:coreProperties>
</file>