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2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7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6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8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1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0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3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7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7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EAEB5-6659-4B22-BD43-5518D0973AA2}" type="datetimeFigureOut">
              <a:rPr lang="en-US" smtClean="0"/>
              <a:t>30/12/2025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6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41395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25250" y="-38472"/>
            <a:ext cx="5157182" cy="90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Ho¹t ®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éng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häc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Líp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tuæi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1400" dirty="0">
              <a:solidFill>
                <a:schemeClr val="accent2">
                  <a:lumMod val="75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Chñ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®Ò: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 VẬT</a:t>
            </a:r>
            <a:endParaRPr lang="en-US" sz="1400" dirty="0">
              <a:solidFill>
                <a:schemeClr val="accent2">
                  <a:lumMod val="75000"/>
                </a:schemeClr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Thêi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GIAN: 4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tuÇn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tõ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(29/12/ 2025-23/1/2026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.VnTimeH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dirty="0">
              <a:solidFill>
                <a:schemeClr val="accent2">
                  <a:lumMod val="75000"/>
                </a:schemeClr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267446"/>
              </p:ext>
            </p:extLst>
          </p:nvPr>
        </p:nvGraphicFramePr>
        <p:xfrm>
          <a:off x="378822" y="907940"/>
          <a:ext cx="11586754" cy="567574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70902">
                  <a:extLst>
                    <a:ext uri="{9D8B030D-6E8A-4147-A177-3AD203B41FA5}">
                      <a16:colId xmlns:a16="http://schemas.microsoft.com/office/drawing/2014/main" val="3449921204"/>
                    </a:ext>
                  </a:extLst>
                </a:gridCol>
                <a:gridCol w="1862458">
                  <a:extLst>
                    <a:ext uri="{9D8B030D-6E8A-4147-A177-3AD203B41FA5}">
                      <a16:colId xmlns:a16="http://schemas.microsoft.com/office/drawing/2014/main" val="1322697540"/>
                    </a:ext>
                  </a:extLst>
                </a:gridCol>
                <a:gridCol w="1920620">
                  <a:extLst>
                    <a:ext uri="{9D8B030D-6E8A-4147-A177-3AD203B41FA5}">
                      <a16:colId xmlns:a16="http://schemas.microsoft.com/office/drawing/2014/main" val="3245965628"/>
                    </a:ext>
                  </a:extLst>
                </a:gridCol>
                <a:gridCol w="1806078">
                  <a:extLst>
                    <a:ext uri="{9D8B030D-6E8A-4147-A177-3AD203B41FA5}">
                      <a16:colId xmlns:a16="http://schemas.microsoft.com/office/drawing/2014/main" val="1377391738"/>
                    </a:ext>
                  </a:extLst>
                </a:gridCol>
                <a:gridCol w="1863348">
                  <a:extLst>
                    <a:ext uri="{9D8B030D-6E8A-4147-A177-3AD203B41FA5}">
                      <a16:colId xmlns:a16="http://schemas.microsoft.com/office/drawing/2014/main" val="2217075424"/>
                    </a:ext>
                  </a:extLst>
                </a:gridCol>
                <a:gridCol w="1863348">
                  <a:extLst>
                    <a:ext uri="{9D8B030D-6E8A-4147-A177-3AD203B41FA5}">
                      <a16:colId xmlns:a16="http://schemas.microsoft.com/office/drawing/2014/main" val="3496242036"/>
                    </a:ext>
                  </a:extLst>
                </a:gridCol>
              </a:tblGrid>
              <a:tr h="546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marL="60811" marR="60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 marL="60811" marR="60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60811" marR="60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r>
                        <a:rPr lang="fr-FR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Thø</a:t>
                      </a:r>
                      <a:r>
                        <a:rPr lang="en-US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 marL="60811" marR="60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050269"/>
                  </a:ext>
                </a:extLst>
              </a:tr>
              <a:tr h="1366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TuÇn</a:t>
                      </a:r>
                      <a:r>
                        <a:rPr lang="fr-FR" sz="1600" b="1" dirty="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29/12/2025-02/1/2026 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29/12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30/12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Cún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31/12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01/1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dương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lịch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02/1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“Ai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536377"/>
                  </a:ext>
                </a:extLst>
              </a:tr>
              <a:tr h="10933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2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ngày 5/1-9/1/2026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vật dưới nước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5/1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Đập bắt bóng (đường kính bóng 18cm)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6/1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 chú cá đáng yêu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7/1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Rong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8/1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9/1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147949"/>
                  </a:ext>
                </a:extLst>
              </a:tr>
              <a:tr h="1575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3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ngày 12/1-16/1/2026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vật sống trong rừng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 /1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Tung bóng với cô ở khoảng cách xa 2,5m</a:t>
                      </a: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Ngày13 /1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Gộp, tách và đếm hai nhóm đối tượng cùng loại có tổng trong phạm vi 3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14/1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Nặn con thỏ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 /`1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“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Bác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gấu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đen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hai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thỏ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”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16/1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minh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họa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Đố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bạn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380449"/>
                  </a:ext>
                </a:extLst>
              </a:tr>
              <a:tr h="10933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 4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ngày 19/1-23/1/2026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côn trùng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19 /1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en-US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TN</a:t>
                      </a:r>
                      <a:br>
                        <a:rPr lang="en-US" sz="1600" b="1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Bóc Trứng chim cút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20/1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Xếp xen kẽ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21/1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Chú vịt xám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22/1</a:t>
                      </a:r>
                      <a:endParaRPr lang="en-US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 bướm đáng yêu</a:t>
                      </a:r>
                      <a:endParaRPr lang="en-US" sz="1600" b="1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23/1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kìa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bướm</a:t>
                      </a:r>
                      <a:r>
                        <a:rPr lang="fr-F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1600" b="1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38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247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259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2025-12-01T08:52:13Z</dcterms:created>
  <dcterms:modified xsi:type="dcterms:W3CDTF">2025-12-30T01:48:40Z</dcterms:modified>
</cp:coreProperties>
</file>