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3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67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60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8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2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07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3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9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8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6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0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FC8BD-565E-408C-BA20-6E3DE28AB4D4}" type="datetimeFigureOut">
              <a:rPr lang="en-US" smtClean="0"/>
              <a:t>25/9/2025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7E561-444C-4DB4-B469-A635FFF9C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31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7458" y="-433953"/>
            <a:ext cx="12579458" cy="774915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98549" y="1449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 dirty="0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Ho¹t ®</a:t>
            </a:r>
            <a:r>
              <a:rPr lang="en-US" b="1" dirty="0" err="1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éng</a:t>
            </a:r>
            <a:r>
              <a:rPr lang="en-US" b="1" dirty="0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häc</a:t>
            </a:r>
            <a:r>
              <a:rPr lang="en-US" b="1" dirty="0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Líp</a:t>
            </a:r>
            <a:r>
              <a:rPr lang="en-US" b="1" dirty="0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tuæi</a:t>
            </a:r>
            <a:r>
              <a:rPr lang="en-US" b="1" dirty="0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dirty="0">
              <a:solidFill>
                <a:prstClr val="black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b="1" dirty="0" err="1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Chñ</a:t>
            </a:r>
            <a:r>
              <a:rPr lang="en-US" b="1" dirty="0">
                <a:solidFill>
                  <a:prstClr val="black"/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®Ò :  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 MẦM NON</a:t>
            </a:r>
            <a:endParaRPr lang="en-US" dirty="0">
              <a:solidFill>
                <a:prstClr val="black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8/9 - 02/10/2025</a:t>
            </a:r>
            <a:endParaRPr lang="en-US" dirty="0">
              <a:solidFill>
                <a:prstClr val="black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371766"/>
              </p:ext>
            </p:extLst>
          </p:nvPr>
        </p:nvGraphicFramePr>
        <p:xfrm>
          <a:off x="-311295" y="1084789"/>
          <a:ext cx="12427132" cy="623041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60391">
                  <a:extLst>
                    <a:ext uri="{9D8B030D-6E8A-4147-A177-3AD203B41FA5}">
                      <a16:colId xmlns:a16="http://schemas.microsoft.com/office/drawing/2014/main" val="864753651"/>
                    </a:ext>
                  </a:extLst>
                </a:gridCol>
                <a:gridCol w="1960391">
                  <a:extLst>
                    <a:ext uri="{9D8B030D-6E8A-4147-A177-3AD203B41FA5}">
                      <a16:colId xmlns:a16="http://schemas.microsoft.com/office/drawing/2014/main" val="2435739763"/>
                    </a:ext>
                  </a:extLst>
                </a:gridCol>
                <a:gridCol w="2066903">
                  <a:extLst>
                    <a:ext uri="{9D8B030D-6E8A-4147-A177-3AD203B41FA5}">
                      <a16:colId xmlns:a16="http://schemas.microsoft.com/office/drawing/2014/main" val="1812449629"/>
                    </a:ext>
                  </a:extLst>
                </a:gridCol>
                <a:gridCol w="2066903">
                  <a:extLst>
                    <a:ext uri="{9D8B030D-6E8A-4147-A177-3AD203B41FA5}">
                      <a16:colId xmlns:a16="http://schemas.microsoft.com/office/drawing/2014/main" val="2498903727"/>
                    </a:ext>
                  </a:extLst>
                </a:gridCol>
                <a:gridCol w="2186272">
                  <a:extLst>
                    <a:ext uri="{9D8B030D-6E8A-4147-A177-3AD203B41FA5}">
                      <a16:colId xmlns:a16="http://schemas.microsoft.com/office/drawing/2014/main" val="3094240020"/>
                    </a:ext>
                  </a:extLst>
                </a:gridCol>
                <a:gridCol w="2186272">
                  <a:extLst>
                    <a:ext uri="{9D8B030D-6E8A-4147-A177-3AD203B41FA5}">
                      <a16:colId xmlns:a16="http://schemas.microsoft.com/office/drawing/2014/main" val="159805580"/>
                    </a:ext>
                  </a:extLst>
                </a:gridCol>
              </a:tblGrid>
              <a:tr h="4149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 2</a:t>
                      </a: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 4</a:t>
                      </a: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 5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 6</a:t>
                      </a: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860762"/>
                  </a:ext>
                </a:extLst>
              </a:tr>
              <a:tr h="166105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1+ 2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8/9-19/9/2025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bé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8/9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hát: Trường chúng cháu là trường MN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9/9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 mầm non của bé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10/9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</a:t>
                      </a: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hình vuông, hình tròn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11/9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NN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Kể chuyện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Đôi bạn tốt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12/9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màu đu quay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2982628"/>
                  </a:ext>
                </a:extLst>
              </a:tr>
              <a:tr h="12717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15/9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16/10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17/10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hẹp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18/10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PTTCKNXH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Trung thực( Sel)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19/10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Vận động theo phách: Trường chúng cháu là trường mầm non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240320"/>
                  </a:ext>
                </a:extLst>
              </a:tr>
              <a:tr h="1399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 3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22/9-26/9/2025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 giáo và các bạn 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22/9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hát: Cô và mẹ 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23/9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24/9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25/9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Cô và mẹ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26/9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PTTCKNXH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Quyền được vui chơi học tập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308456"/>
                  </a:ext>
                </a:extLst>
              </a:tr>
              <a:tr h="1483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 4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29/9-02/10/2025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đón trung thu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29/9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Dán đèn lồng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30/9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quan sát khám phá đèn lồng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31 /9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vi-VN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28900" algn="l"/>
                        </a:tabLst>
                      </a:pPr>
                      <a:r>
                        <a:rPr lang="vi-VN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</a:t>
                      </a: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Trăng sáng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Ngày01/10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vi-VN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 bài hát: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Rước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đèn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02/10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tốc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3-4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19" marR="62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619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16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240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2025-09-08T00:57:33Z</dcterms:created>
  <dcterms:modified xsi:type="dcterms:W3CDTF">2025-09-25T08:44:01Z</dcterms:modified>
</cp:coreProperties>
</file>