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72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2T08:24:03.803" idx="1">
    <p:pos x="7680" y="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5F60-F4FD-4A61-B6E4-70B28D3F56B0}" type="datetimeFigureOut">
              <a:rPr lang="en-US" smtClean="0"/>
              <a:t>18--02--2025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169A-CBF1-4814-A687-D58F158FE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11" Type="http://schemas.openxmlformats.org/officeDocument/2006/relationships/comments" Target="../comments/comment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audio" Target="../media/media6.m4a"/><Relationship Id="rId11" Type="http://schemas.openxmlformats.org/officeDocument/2006/relationships/image" Target="../media/image8.jpeg"/><Relationship Id="rId5" Type="http://schemas.microsoft.com/office/2007/relationships/media" Target="../media/media6.m4a"/><Relationship Id="rId10" Type="http://schemas.openxmlformats.org/officeDocument/2006/relationships/image" Target="../media/image7.jpeg"/><Relationship Id="rId4" Type="http://schemas.microsoft.com/office/2007/relationships/media" Target="../media/media5.m4a"/><Relationship Id="rId9" Type="http://schemas.openxmlformats.org/officeDocument/2006/relationships/image" Target="../media/image2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4.jpe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2.png"/><Relationship Id="rId10" Type="http://schemas.openxmlformats.org/officeDocument/2006/relationships/audio" Target="../media/media5.m4a"/><Relationship Id="rId19" Type="http://schemas.openxmlformats.org/officeDocument/2006/relationships/image" Target="../media/image16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jpeg"/><Relationship Id="rId3" Type="http://schemas.microsoft.com/office/2007/relationships/media" Target="../media/media6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openxmlformats.org/officeDocument/2006/relationships/image" Target="../media/image19.jpeg"/><Relationship Id="rId2" Type="http://schemas.openxmlformats.org/officeDocument/2006/relationships/audio" Target="../media/media2.mp3"/><Relationship Id="rId16" Type="http://schemas.openxmlformats.org/officeDocument/2006/relationships/image" Target="../media/image18.jpeg"/><Relationship Id="rId1" Type="http://schemas.microsoft.com/office/2007/relationships/media" Target="../media/media2.mp3"/><Relationship Id="rId6" Type="http://schemas.openxmlformats.org/officeDocument/2006/relationships/audio" Target="../media/media7.m4a"/><Relationship Id="rId11" Type="http://schemas.microsoft.com/office/2007/relationships/media" Target="../media/media8.m4a"/><Relationship Id="rId5" Type="http://schemas.microsoft.com/office/2007/relationships/media" Target="../media/media7.m4a"/><Relationship Id="rId15" Type="http://schemas.openxmlformats.org/officeDocument/2006/relationships/image" Target="../media/image17.jpeg"/><Relationship Id="rId10" Type="http://schemas.openxmlformats.org/officeDocument/2006/relationships/audio" Target="../media/media5.m4a"/><Relationship Id="rId19" Type="http://schemas.openxmlformats.org/officeDocument/2006/relationships/image" Target="../media/image21.jpeg"/><Relationship Id="rId4" Type="http://schemas.openxmlformats.org/officeDocument/2006/relationships/audio" Target="../media/media6.m4a"/><Relationship Id="rId9" Type="http://schemas.microsoft.com/office/2007/relationships/media" Target="../media/media5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9.mp3"/><Relationship Id="rId18" Type="http://schemas.openxmlformats.org/officeDocument/2006/relationships/image" Target="../media/image23.jpeg"/><Relationship Id="rId3" Type="http://schemas.microsoft.com/office/2007/relationships/media" Target="../media/media7.m4a"/><Relationship Id="rId21" Type="http://schemas.openxmlformats.org/officeDocument/2006/relationships/image" Target="../media/image26.jpeg"/><Relationship Id="rId7" Type="http://schemas.microsoft.com/office/2007/relationships/media" Target="../media/media8.m4a"/><Relationship Id="rId12" Type="http://schemas.openxmlformats.org/officeDocument/2006/relationships/audio" Target="../media/media5.m4a"/><Relationship Id="rId17" Type="http://schemas.openxmlformats.org/officeDocument/2006/relationships/image" Target="../media/image22.jpeg"/><Relationship Id="rId2" Type="http://schemas.openxmlformats.org/officeDocument/2006/relationships/audio" Target="../media/media2.mp3"/><Relationship Id="rId16" Type="http://schemas.openxmlformats.org/officeDocument/2006/relationships/image" Target="../media/image2.png"/><Relationship Id="rId20" Type="http://schemas.openxmlformats.org/officeDocument/2006/relationships/image" Target="../media/image25.jpeg"/><Relationship Id="rId1" Type="http://schemas.microsoft.com/office/2007/relationships/media" Target="../media/media2.mp3"/><Relationship Id="rId6" Type="http://schemas.openxmlformats.org/officeDocument/2006/relationships/audio" Target="../media/media6.m4a"/><Relationship Id="rId11" Type="http://schemas.microsoft.com/office/2007/relationships/media" Target="../media/media5.m4a"/><Relationship Id="rId5" Type="http://schemas.microsoft.com/office/2007/relationships/media" Target="../media/media6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4.m4a"/><Relationship Id="rId19" Type="http://schemas.openxmlformats.org/officeDocument/2006/relationships/image" Target="../media/image24.jpeg"/><Relationship Id="rId4" Type="http://schemas.openxmlformats.org/officeDocument/2006/relationships/audio" Target="../media/media7.m4a"/><Relationship Id="rId9" Type="http://schemas.microsoft.com/office/2007/relationships/media" Target="../media/media4.m4a"/><Relationship Id="rId14" Type="http://schemas.openxmlformats.org/officeDocument/2006/relationships/audio" Target="../media/media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1.m4a"/><Relationship Id="rId11" Type="http://schemas.openxmlformats.org/officeDocument/2006/relationships/audio" Target="../media/audio1.wav"/><Relationship Id="rId5" Type="http://schemas.microsoft.com/office/2007/relationships/media" Target="../media/media11.m4a"/><Relationship Id="rId10" Type="http://schemas.openxmlformats.org/officeDocument/2006/relationships/image" Target="../media/image27.gif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717"/>
            <a:ext cx="11657013" cy="246856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NHẬN BIẾT ĐÚNG SAI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 TUỔI D</a:t>
            </a:r>
          </a:p>
        </p:txBody>
      </p:sp>
      <p:pic>
        <p:nvPicPr>
          <p:cNvPr id="7" name="TÊN TC NB SP TÁI CH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2214880"/>
            <a:ext cx="406400" cy="406400"/>
          </a:xfrm>
          <a:prstGeom prst="rect">
            <a:avLst/>
          </a:prstGeom>
        </p:spPr>
      </p:pic>
      <p:pic>
        <p:nvPicPr>
          <p:cNvPr id="5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FF6EF5A9-E947-4690-BAF3-CE654F2493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49187" y="978062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639" y="0"/>
            <a:ext cx="12396184" cy="700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891" y="2967335"/>
            <a:ext cx="11075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5632" y="393651"/>
            <a:ext cx="8101577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Quang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Linh-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4B2</a:t>
            </a:r>
          </a:p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005" y="3429000"/>
            <a:ext cx="5574723" cy="32880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163" y="3429000"/>
            <a:ext cx="2826039" cy="328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8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500">
        <p15:prstTrans prst="peelOff"/>
      </p:transition>
    </mc:Choice>
    <mc:Fallback xmlns="">
      <p:transition spd="slow" advClick="0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042" y="1495189"/>
            <a:ext cx="11709810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Bơm tiêm Terumo 10 ml (SS10ESE) | Dược phẩm Cysina phân phối dược phẩm và  thiết bị y tế">
            <a:extLst>
              <a:ext uri="{FF2B5EF4-FFF2-40B4-BE49-F238E27FC236}">
                <a16:creationId xmlns:a16="http://schemas.microsoft.com/office/drawing/2014/main" id="{783EFB1B-0E17-4EAC-A68C-965938C5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428" y="4261329"/>
            <a:ext cx="2174535" cy="238390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chọn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5" name="CÁCH CHƠI NB SP TÁI CHẾ Đ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593.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1486834"/>
            <a:ext cx="406400" cy="406400"/>
          </a:xfrm>
          <a:prstGeom prst="rect">
            <a:avLst/>
          </a:prstGeom>
        </p:spPr>
      </p:pic>
      <p:pic>
        <p:nvPicPr>
          <p:cNvPr id="16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10340" y="2031786"/>
            <a:ext cx="406400" cy="406400"/>
          </a:xfrm>
          <a:prstGeom prst="rect">
            <a:avLst/>
          </a:prstGeom>
        </p:spPr>
      </p:pic>
      <p:pic>
        <p:nvPicPr>
          <p:cNvPr id="18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4361" y="2547066"/>
            <a:ext cx="406400" cy="406400"/>
          </a:xfrm>
          <a:prstGeom prst="rect">
            <a:avLst/>
          </a:prstGeom>
        </p:spPr>
      </p:pic>
      <p:pic>
        <p:nvPicPr>
          <p:cNvPr id="19" name="Bé thật tuyệt v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16" end="713.91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366" y="3090911"/>
            <a:ext cx="406400" cy="406400"/>
          </a:xfrm>
          <a:prstGeom prst="rect">
            <a:avLst/>
          </a:prstGeom>
        </p:spPr>
      </p:pic>
      <p:pic>
        <p:nvPicPr>
          <p:cNvPr id="20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05633" y="3520778"/>
            <a:ext cx="406400" cy="406400"/>
          </a:xfrm>
          <a:prstGeom prst="rect">
            <a:avLst/>
          </a:prstGeom>
        </p:spPr>
      </p:pic>
      <p:pic>
        <p:nvPicPr>
          <p:cNvPr id="21" name="ố ồ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60" end="731.041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68183" y="3964985"/>
            <a:ext cx="406400" cy="406400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D42BA44E-BF5E-45A1-9162-6BC834ECBC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57792" y="4472130"/>
            <a:ext cx="474689" cy="474689"/>
          </a:xfrm>
          <a:prstGeom prst="rect">
            <a:avLst/>
          </a:prstGeom>
        </p:spPr>
      </p:pic>
      <p:pic>
        <p:nvPicPr>
          <p:cNvPr id="2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60B1169F-40D1-4848-A8FC-05F5649E57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572162"/>
            <a:ext cx="304800" cy="304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9EFC28-4600-4603-A23B-2038597904CB}"/>
              </a:ext>
            </a:extLst>
          </p:cNvPr>
          <p:cNvGrpSpPr/>
          <p:nvPr/>
        </p:nvGrpSpPr>
        <p:grpSpPr>
          <a:xfrm>
            <a:off x="361801" y="4334145"/>
            <a:ext cx="2276035" cy="2273851"/>
            <a:chOff x="8476404" y="683573"/>
            <a:chExt cx="2133600" cy="23773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44109A-9825-4CCC-92A8-CBD4290E21A5}"/>
                </a:ext>
              </a:extLst>
            </p:cNvPr>
            <p:cNvSpPr/>
            <p:nvPr/>
          </p:nvSpPr>
          <p:spPr>
            <a:xfrm>
              <a:off x="8476404" y="683573"/>
              <a:ext cx="2133600" cy="2377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Nước giải khát 7 Up Chai 1.5L nơi bán giá rẻ nhất tháng 02/2023">
              <a:extLst>
                <a:ext uri="{FF2B5EF4-FFF2-40B4-BE49-F238E27FC236}">
                  <a16:creationId xmlns:a16="http://schemas.microsoft.com/office/drawing/2014/main" id="{1E246156-2F35-4989-9776-B9C29BDF08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2" r="34225"/>
            <a:stretch/>
          </p:blipFill>
          <p:spPr bwMode="auto">
            <a:xfrm>
              <a:off x="9551664" y="800670"/>
              <a:ext cx="740742" cy="226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Thùng 12 chai nước khoáng Lavie 1,5 lít | Shopee Việt Nam">
              <a:extLst>
                <a:ext uri="{FF2B5EF4-FFF2-40B4-BE49-F238E27FC236}">
                  <a16:creationId xmlns:a16="http://schemas.microsoft.com/office/drawing/2014/main" id="{745EEDD7-BA7B-497D-BCC1-2DE06ECFA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8" r="31449"/>
            <a:stretch/>
          </p:blipFill>
          <p:spPr bwMode="auto">
            <a:xfrm>
              <a:off x="8790376" y="881268"/>
              <a:ext cx="702367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6" descr="Chai nhựa đựng nước xả vải 2 lít, chai đựng comfort - Polyco Plastic">
            <a:extLst>
              <a:ext uri="{FF2B5EF4-FFF2-40B4-BE49-F238E27FC236}">
                <a16:creationId xmlns:a16="http://schemas.microsoft.com/office/drawing/2014/main" id="{59B6E337-8607-4B1D-A089-2FE797869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25353"/>
          <a:stretch/>
        </p:blipFill>
        <p:spPr bwMode="auto">
          <a:xfrm>
            <a:off x="7557412" y="4267636"/>
            <a:ext cx="2001463" cy="23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iến ly thủy tinh nứt vỡ thành chiếc ly hoàn hảo">
            <a:extLst>
              <a:ext uri="{FF2B5EF4-FFF2-40B4-BE49-F238E27FC236}">
                <a16:creationId xmlns:a16="http://schemas.microsoft.com/office/drawing/2014/main" id="{B44C5CFE-20CD-41EF-8E46-13A0252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00" y="4371384"/>
            <a:ext cx="2394019" cy="22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Bia 333 lon 330ml nơi bán giá rẻ nhất tháng 02/2023">
            <a:extLst>
              <a:ext uri="{FF2B5EF4-FFF2-40B4-BE49-F238E27FC236}">
                <a16:creationId xmlns:a16="http://schemas.microsoft.com/office/drawing/2014/main" id="{76ECA55E-5048-4591-AF9A-5324925AA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4841" r="15226"/>
          <a:stretch/>
        </p:blipFill>
        <p:spPr bwMode="auto">
          <a:xfrm>
            <a:off x="5510169" y="4286231"/>
            <a:ext cx="1865215" cy="23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0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7.40741E-7 L 0.00182 -0.4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0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1.11111E-6 L -0.00716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0131 -0.379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065 -0.395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79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00026 -0.37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9230" y="1622459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/>
          <a:srcRect t="25615" b="3825"/>
          <a:stretch/>
        </p:blipFill>
        <p:spPr>
          <a:xfrm>
            <a:off x="449704" y="4507471"/>
            <a:ext cx="1943731" cy="206218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/>
          <a:srcRect l="-329" t="-11" r="1" b="8564"/>
          <a:stretch/>
        </p:blipFill>
        <p:spPr>
          <a:xfrm>
            <a:off x="7321023" y="4507471"/>
            <a:ext cx="2240072" cy="207597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18" descr="Thu hồi và xử lý bóng đèn compact">
            <a:extLst>
              <a:ext uri="{FF2B5EF4-FFF2-40B4-BE49-F238E27FC236}">
                <a16:creationId xmlns:a16="http://schemas.microsoft.com/office/drawing/2014/main" id="{779184EC-BA0C-48E2-A565-96433157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04" y="4520947"/>
            <a:ext cx="2281295" cy="205269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42603" y="789770"/>
            <a:ext cx="325163" cy="325163"/>
          </a:xfrm>
          <a:prstGeom prst="rect">
            <a:avLst/>
          </a:prstGeom>
        </p:spPr>
      </p:pic>
      <p:pic>
        <p:nvPicPr>
          <p:cNvPr id="29" name="Picture 28" descr="túi xốp(túi ni lông) hàng chợ-Sản xuất túi nilon,túi xốp, cung cấp túi  nilon, cung cấp túi xốp, in túi nilon, Túi niêm phong bán h">
            <a:extLst>
              <a:ext uri="{FF2B5EF4-FFF2-40B4-BE49-F238E27FC236}">
                <a16:creationId xmlns:a16="http://schemas.microsoft.com/office/drawing/2014/main" id="{C5EE1BAD-0667-481E-94DD-15C8B14E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 b="16063"/>
          <a:stretch/>
        </p:blipFill>
        <p:spPr bwMode="auto">
          <a:xfrm>
            <a:off x="9728248" y="4449844"/>
            <a:ext cx="218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Nước giặt organic Minh Hồng (can 4,2 lít)">
            <a:extLst>
              <a:ext uri="{FF2B5EF4-FFF2-40B4-BE49-F238E27FC236}">
                <a16:creationId xmlns:a16="http://schemas.microsoft.com/office/drawing/2014/main" id="{0977E1B9-5BEB-48FA-AD38-36F43D16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 bwMode="auto">
          <a:xfrm>
            <a:off x="5191125" y="4274585"/>
            <a:ext cx="1809750" cy="24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6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2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00104 -0.38125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52 -0.37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261 -0.3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95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00365 -0.379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89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37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181" y="1502582"/>
            <a:ext cx="11657099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27" name="Right Arrow 26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28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83221" y="1313557"/>
            <a:ext cx="406400" cy="406400"/>
          </a:xfrm>
          <a:prstGeom prst="rect">
            <a:avLst/>
          </a:prstGeom>
        </p:spPr>
      </p:pic>
      <p:pic>
        <p:nvPicPr>
          <p:cNvPr id="2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03BB765F-C0A2-49B2-B983-E554BD1E2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1964791"/>
            <a:ext cx="464864" cy="464864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D348491D-2939-47D0-A5EC-2551EACC1F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9338" y="4072125"/>
            <a:ext cx="464864" cy="464864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36FF6290-9EF0-4ADA-A8EB-36B8614063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8312" y="2802930"/>
            <a:ext cx="464864" cy="464864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6460838-5F36-42AC-984C-8AEB9C197F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4659" y="3408637"/>
            <a:ext cx="464864" cy="464864"/>
          </a:xfrm>
          <a:prstGeom prst="rect">
            <a:avLst/>
          </a:prstGeom>
        </p:spPr>
      </p:pic>
      <p:pic>
        <p:nvPicPr>
          <p:cNvPr id="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19997" y="4751053"/>
            <a:ext cx="406400" cy="406400"/>
          </a:xfrm>
          <a:prstGeom prst="rect">
            <a:avLst/>
          </a:prstGeom>
        </p:spPr>
      </p:pic>
      <p:pic>
        <p:nvPicPr>
          <p:cNvPr id="16" name="Picture 2" descr="Cách chọn ly giấy cho quán cafe sao cho hiệu quả">
            <a:extLst>
              <a:ext uri="{FF2B5EF4-FFF2-40B4-BE49-F238E27FC236}">
                <a16:creationId xmlns:a16="http://schemas.microsoft.com/office/drawing/2014/main" id="{590DB116-3BE1-4CD6-915D-A1E9C64AC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 r="12470"/>
          <a:stretch/>
        </p:blipFill>
        <p:spPr bwMode="auto">
          <a:xfrm>
            <a:off x="575327" y="4361931"/>
            <a:ext cx="2146702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ịch sử giá Hộp sữa tươi 1 lít 100% vinamilk. có đường cập nhật 2/2023 -  BeeCost">
            <a:extLst>
              <a:ext uri="{FF2B5EF4-FFF2-40B4-BE49-F238E27FC236}">
                <a16:creationId xmlns:a16="http://schemas.microsoft.com/office/drawing/2014/main" id="{54A434E7-34A1-44AB-9436-F66C4801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r="17698"/>
          <a:stretch/>
        </p:blipFill>
        <p:spPr bwMode="auto">
          <a:xfrm>
            <a:off x="2751881" y="4361931"/>
            <a:ext cx="198389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em Đánh Răng P/S Bảo Vệ 123 Chăm Sóc Toàn Diện 240g ngừa sâu răng ưu việt  tăng cường trắng răng và thơm mát | Lazada.vn">
            <a:extLst>
              <a:ext uri="{FF2B5EF4-FFF2-40B4-BE49-F238E27FC236}">
                <a16:creationId xmlns:a16="http://schemas.microsoft.com/office/drawing/2014/main" id="{D933A472-980D-4961-868A-C5EDE748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3" b="24728"/>
          <a:stretch/>
        </p:blipFill>
        <p:spPr bwMode="auto">
          <a:xfrm>
            <a:off x="4735771" y="4536989"/>
            <a:ext cx="2689003" cy="16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Ỉ LẺ ỐNG HÚT NHỰA ĐÀ NẴNG CHẤT LƯỢNG CAO">
            <a:extLst>
              <a:ext uri="{FF2B5EF4-FFF2-40B4-BE49-F238E27FC236}">
                <a16:creationId xmlns:a16="http://schemas.microsoft.com/office/drawing/2014/main" id="{5107E041-0B79-4F1B-A347-6F4F987CF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2"/>
          <a:stretch/>
        </p:blipFill>
        <p:spPr bwMode="auto">
          <a:xfrm>
            <a:off x="7424775" y="4165386"/>
            <a:ext cx="2204311" cy="23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Đĩa giấy, đĩa nhựa, đĩa sứ: so sánh giá thành, lợi ích và công dụng">
            <a:extLst>
              <a:ext uri="{FF2B5EF4-FFF2-40B4-BE49-F238E27FC236}">
                <a16:creationId xmlns:a16="http://schemas.microsoft.com/office/drawing/2014/main" id="{36F1590F-057D-4926-8164-2F18A81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13473"/>
          <a:stretch/>
        </p:blipFill>
        <p:spPr bwMode="auto">
          <a:xfrm>
            <a:off x="9629086" y="4361931"/>
            <a:ext cx="2183641" cy="21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0299 -0.4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00312 -0.4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13 -0.3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326 -0.3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17 -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9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7410" y="1475425"/>
            <a:ext cx="11719242" cy="2600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1222" y="0"/>
            <a:ext cx="84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Bé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kích</a:t>
            </a:r>
            <a:r>
              <a:rPr lang="en-US" sz="4000" dirty="0"/>
              <a:t> </a:t>
            </a:r>
            <a:r>
              <a:rPr lang="en-US" sz="4000" dirty="0" err="1"/>
              <a:t>chuột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sản</a:t>
            </a:r>
            <a:r>
              <a:rPr lang="en-US" sz="4000" dirty="0"/>
              <a:t> </a:t>
            </a:r>
            <a:r>
              <a:rPr lang="en-US" sz="4000" dirty="0" err="1"/>
              <a:t>phẩm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endParaRPr lang="en-US" sz="40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10397009" y="79508"/>
            <a:ext cx="1579643" cy="11644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7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9" name="Picture 4" descr="Công Ty TNHH HK Plastic Việt">
            <a:extLst>
              <a:ext uri="{FF2B5EF4-FFF2-40B4-BE49-F238E27FC236}">
                <a16:creationId xmlns:a16="http://schemas.microsoft.com/office/drawing/2014/main" id="{72664AFB-9069-49AF-A8B7-6ED5B76FD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3" t="-1547" r="-1"/>
          <a:stretch/>
        </p:blipFill>
        <p:spPr bwMode="auto">
          <a:xfrm>
            <a:off x="2522151" y="4387620"/>
            <a:ext cx="2199136" cy="225103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áy đóng gói vỉ thuốc tự động - Vũ Lê Tech">
            <a:extLst>
              <a:ext uri="{FF2B5EF4-FFF2-40B4-BE49-F238E27FC236}">
                <a16:creationId xmlns:a16="http://schemas.microsoft.com/office/drawing/2014/main" id="{23BD3621-CC56-4773-87FA-7ADD10B9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086" y="4509343"/>
            <a:ext cx="2305504" cy="212931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é thật là cừ">
            <a:hlinkClick r:id="" action="ppaction://media"/>
            <a:extLst>
              <a:ext uri="{FF2B5EF4-FFF2-40B4-BE49-F238E27FC236}">
                <a16:creationId xmlns:a16="http://schemas.microsoft.com/office/drawing/2014/main" id="{C883F6F0-CED3-4EDB-882C-BA3EE1154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1506888"/>
            <a:ext cx="426151" cy="426151"/>
          </a:xfrm>
          <a:prstGeom prst="rect">
            <a:avLst/>
          </a:prstGeom>
        </p:spPr>
      </p:pic>
      <p:pic>
        <p:nvPicPr>
          <p:cNvPr id="3" name="hoan hô bé thật là tài">
            <a:hlinkClick r:id="" action="ppaction://media"/>
            <a:extLst>
              <a:ext uri="{FF2B5EF4-FFF2-40B4-BE49-F238E27FC236}">
                <a16:creationId xmlns:a16="http://schemas.microsoft.com/office/drawing/2014/main" id="{A616B619-B177-4DA3-96BA-A271FDD129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49742" y="2332547"/>
            <a:ext cx="474689" cy="474689"/>
          </a:xfrm>
          <a:prstGeom prst="rect">
            <a:avLst/>
          </a:prstGeom>
        </p:spPr>
      </p:pic>
      <p:pic>
        <p:nvPicPr>
          <p:cNvPr id="4" name="Bản ghi Mới 12">
            <a:hlinkClick r:id="" action="ppaction://media"/>
            <a:extLst>
              <a:ext uri="{FF2B5EF4-FFF2-40B4-BE49-F238E27FC236}">
                <a16:creationId xmlns:a16="http://schemas.microsoft.com/office/drawing/2014/main" id="{018E8D96-5B33-4EE8-8CD4-2EC6831246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925" y="3148750"/>
            <a:ext cx="495925" cy="495925"/>
          </a:xfrm>
          <a:prstGeom prst="rect">
            <a:avLst/>
          </a:prstGeom>
        </p:spPr>
      </p:pic>
      <p:pic>
        <p:nvPicPr>
          <p:cNvPr id="5" name="Bé thật tuyệt vời">
            <a:hlinkClick r:id="" action="ppaction://media"/>
            <a:extLst>
              <a:ext uri="{FF2B5EF4-FFF2-40B4-BE49-F238E27FC236}">
                <a16:creationId xmlns:a16="http://schemas.microsoft.com/office/drawing/2014/main" id="{406DF69F-4D4B-443F-994F-01F0545BE0B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2729" y="3876341"/>
            <a:ext cx="552762" cy="552762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  <a:extLst>
              <a:ext uri="{FF2B5EF4-FFF2-40B4-BE49-F238E27FC236}">
                <a16:creationId xmlns:a16="http://schemas.microsoft.com/office/drawing/2014/main" id="{525A92B1-6951-4F20-89BC-3AD8923CCCC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8836" y="4692605"/>
            <a:ext cx="465944" cy="465944"/>
          </a:xfrm>
          <a:prstGeom prst="rect">
            <a:avLst/>
          </a:prstGeom>
        </p:spPr>
      </p:pic>
      <p:pic>
        <p:nvPicPr>
          <p:cNvPr id="7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8E7947-2A7F-498A-B292-DCFB8F882F3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76009" y="5351112"/>
            <a:ext cx="476009" cy="476009"/>
          </a:xfrm>
          <a:prstGeom prst="rect">
            <a:avLst/>
          </a:prstGeom>
        </p:spPr>
      </p:pic>
      <p:pic>
        <p:nvPicPr>
          <p:cNvPr id="24" name="Picture 16" descr="Hộp Thiếc Đựng Sữa Bột Metacare">
            <a:extLst>
              <a:ext uri="{FF2B5EF4-FFF2-40B4-BE49-F238E27FC236}">
                <a16:creationId xmlns:a16="http://schemas.microsoft.com/office/drawing/2014/main" id="{6188BD37-8418-4B3E-9607-CFD4B85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7" y="4323178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n thùng carton giá rẻ, chất lượng tại TPHCM">
            <a:extLst>
              <a:ext uri="{FF2B5EF4-FFF2-40B4-BE49-F238E27FC236}">
                <a16:creationId xmlns:a16="http://schemas.microsoft.com/office/drawing/2014/main" id="{C02A1E18-C042-47E4-9BC3-D8439094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60" y="4450363"/>
            <a:ext cx="2305504" cy="21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Giấy Gói Quà Kiếng Bông-Tấm Lớn 70cm x 1m - Nhà phân phối Kim Lợi">
            <a:extLst>
              <a:ext uri="{FF2B5EF4-FFF2-40B4-BE49-F238E27FC236}">
                <a16:creationId xmlns:a16="http://schemas.microsoft.com/office/drawing/2014/main" id="{12A8B9FB-61DD-431C-B1D0-D31813BF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4617" r="4791" b="4653"/>
          <a:stretch/>
        </p:blipFill>
        <p:spPr bwMode="auto">
          <a:xfrm>
            <a:off x="4907798" y="4429102"/>
            <a:ext cx="2036339" cy="21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1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117 -0.4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00092 -0.39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0208 -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96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455 -0.395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104 -0.38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661718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92" y="2371319"/>
            <a:ext cx="5854233" cy="4588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63" y="1843973"/>
            <a:ext cx="12191999" cy="1795155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640830"/>
              </a:avLst>
            </a:prstTxWarp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tạm biệt 4 tuổi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89848" y="1993766"/>
            <a:ext cx="406400" cy="406400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959737" y="5590903"/>
            <a:ext cx="1232263" cy="1267097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ngôi nhà ok">
            <a:hlinkClick r:id="" action="ppaction://media"/>
            <a:extLst>
              <a:ext uri="{FF2B5EF4-FFF2-40B4-BE49-F238E27FC236}">
                <a16:creationId xmlns:a16="http://schemas.microsoft.com/office/drawing/2014/main" id="{1006E0B3-5E5F-4CCC-A3A1-D71DA78E9B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9142" y="3946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129</Words>
  <Application>Microsoft Office PowerPoint</Application>
  <PresentationFormat>Widescreen</PresentationFormat>
  <Paragraphs>16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TRÒ CHƠI NHẬN BIẾT ĐÚNG SAI  LỚP 5 TUỔI 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Linh Nguyễn</cp:lastModifiedBy>
  <cp:revision>177</cp:revision>
  <dcterms:created xsi:type="dcterms:W3CDTF">2023-02-12T17:45:32Z</dcterms:created>
  <dcterms:modified xsi:type="dcterms:W3CDTF">2025-02-18T06:30:31Z</dcterms:modified>
</cp:coreProperties>
</file>