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02" r:id="rId3"/>
    <p:sldId id="300" r:id="rId4"/>
    <p:sldId id="306" r:id="rId5"/>
    <p:sldId id="307" r:id="rId6"/>
    <p:sldId id="308" r:id="rId7"/>
    <p:sldId id="309" r:id="rId8"/>
    <p:sldId id="305" r:id="rId9"/>
    <p:sldId id="293" r:id="rId10"/>
    <p:sldId id="321" r:id="rId11"/>
    <p:sldId id="319" r:id="rId12"/>
    <p:sldId id="314" r:id="rId13"/>
    <p:sldId id="315" r:id="rId14"/>
    <p:sldId id="316" r:id="rId15"/>
    <p:sldId id="317" r:id="rId16"/>
    <p:sldId id="318" r:id="rId1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0D6"/>
    <a:srgbClr val="0080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77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240E1-7741-41D7-BA37-AF96EADD5AF2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93EDD-20A4-4796-9718-4AF7D50B2A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61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chấm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ở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bên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tính</a:t>
            </a:r>
            <a:r>
              <a:rPr lang="en-US" baseline="0" dirty="0"/>
              <a:t> </a:t>
            </a:r>
            <a:r>
              <a:rPr lang="en-US" baseline="0" dirty="0" err="1"/>
              <a:t>giờ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10 </a:t>
            </a:r>
            <a:r>
              <a:rPr lang="en-US" baseline="0" dirty="0" err="1"/>
              <a:t>giây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ô “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kiểm</a:t>
            </a:r>
            <a:r>
              <a:rPr lang="en-US" baseline="0" dirty="0"/>
              <a:t> </a:t>
            </a:r>
            <a:r>
              <a:rPr lang="en-US" baseline="0" dirty="0" err="1"/>
              <a:t>tra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FCBB8D-22F6-4179-A573-049A576F2D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04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2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91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997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5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6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63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01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654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72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12F80E-680F-479D-A311-494875DD63C3}" type="datetimeFigureOut">
              <a:rPr lang="en-US" smtClean="0"/>
              <a:t>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90374-77F3-4FE6-9CD1-C65B368AB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8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5.wav"/><Relationship Id="rId7" Type="http://schemas.openxmlformats.org/officeDocument/2006/relationships/image" Target="../media/image17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24.jpeg"/><Relationship Id="rId5" Type="http://schemas.openxmlformats.org/officeDocument/2006/relationships/audio" Target="../media/audio7.wav"/><Relationship Id="rId10" Type="http://schemas.openxmlformats.org/officeDocument/2006/relationships/image" Target="../media/image23.jpeg"/><Relationship Id="rId4" Type="http://schemas.openxmlformats.org/officeDocument/2006/relationships/audio" Target="../media/audio6.wav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27.jpeg"/><Relationship Id="rId5" Type="http://schemas.openxmlformats.org/officeDocument/2006/relationships/image" Target="../media/image17.jpeg"/><Relationship Id="rId10" Type="http://schemas.openxmlformats.org/officeDocument/2006/relationships/image" Target="../media/image25.jpeg"/><Relationship Id="rId4" Type="http://schemas.openxmlformats.org/officeDocument/2006/relationships/image" Target="../media/image26.jp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2.wav"/><Relationship Id="rId7" Type="http://schemas.openxmlformats.org/officeDocument/2006/relationships/image" Target="../media/image22.jpeg"/><Relationship Id="rId12" Type="http://schemas.microsoft.com/office/2007/relationships/hdphoto" Target="../media/hdphoto1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11" Type="http://schemas.openxmlformats.org/officeDocument/2006/relationships/image" Target="../media/image27.jpeg"/><Relationship Id="rId5" Type="http://schemas.openxmlformats.org/officeDocument/2006/relationships/image" Target="../media/image17.jpeg"/><Relationship Id="rId10" Type="http://schemas.openxmlformats.org/officeDocument/2006/relationships/image" Target="../media/image25.jpeg"/><Relationship Id="rId4" Type="http://schemas.openxmlformats.org/officeDocument/2006/relationships/image" Target="../media/image26.jpg"/><Relationship Id="rId9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audio" Target="../media/audio7.wav"/><Relationship Id="rId7" Type="http://schemas.openxmlformats.org/officeDocument/2006/relationships/image" Target="../media/image23.jpeg"/><Relationship Id="rId12" Type="http://schemas.openxmlformats.org/officeDocument/2006/relationships/image" Target="../media/image2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microsoft.com/office/2007/relationships/hdphoto" Target="../media/hdphoto1.wdp"/><Relationship Id="rId5" Type="http://schemas.openxmlformats.org/officeDocument/2006/relationships/image" Target="../media/image17.jpeg"/><Relationship Id="rId10" Type="http://schemas.openxmlformats.org/officeDocument/2006/relationships/image" Target="../media/image27.jpeg"/><Relationship Id="rId4" Type="http://schemas.openxmlformats.org/officeDocument/2006/relationships/image" Target="../media/image26.jp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slide" Target="slide15.xml"/><Relationship Id="rId12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2.jpeg"/><Relationship Id="rId5" Type="http://schemas.openxmlformats.org/officeDocument/2006/relationships/image" Target="../media/image17.jpeg"/><Relationship Id="rId10" Type="http://schemas.microsoft.com/office/2007/relationships/hdphoto" Target="../media/hdphoto1.wdp"/><Relationship Id="rId4" Type="http://schemas.openxmlformats.org/officeDocument/2006/relationships/image" Target="../media/image26.jpg"/><Relationship Id="rId9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audio" Target="../media/audio7.wav"/><Relationship Id="rId7" Type="http://schemas.openxmlformats.org/officeDocument/2006/relationships/image" Target="../media/image24.jpe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26.jp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audio8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24.jpeg"/><Relationship Id="rId5" Type="http://schemas.openxmlformats.org/officeDocument/2006/relationships/image" Target="../media/image17.jpeg"/><Relationship Id="rId10" Type="http://schemas.openxmlformats.org/officeDocument/2006/relationships/image" Target="../media/image25.jpeg"/><Relationship Id="rId4" Type="http://schemas.openxmlformats.org/officeDocument/2006/relationships/image" Target="../media/image26.jpg"/><Relationship Id="rId9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audio2.wav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audio1.wav"/><Relationship Id="rId7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10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1.wav"/><Relationship Id="rId7" Type="http://schemas.openxmlformats.org/officeDocument/2006/relationships/image" Target="../media/image12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audio" Target="../media/audio4.wav"/><Relationship Id="rId7" Type="http://schemas.openxmlformats.org/officeDocument/2006/relationships/image" Target="../media/image1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36" y="0"/>
            <a:ext cx="91402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836" y="11430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HUYỆN AN LÃO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NON QUANG HƯNG</a:t>
            </a:r>
            <a:endParaRPr lang="en-US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288841"/>
              </p:ext>
            </p:extLst>
          </p:nvPr>
        </p:nvGraphicFramePr>
        <p:xfrm>
          <a:off x="1524000" y="1664970"/>
          <a:ext cx="73914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47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435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7660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15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ĐỀ</a:t>
                      </a:r>
                      <a:endParaRPr lang="en-US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1500" baseline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THỰC </a:t>
                      </a:r>
                      <a:r>
                        <a:rPr lang="en-US" sz="150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en-US" sz="150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ĐỘNG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KPKH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TÀI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500" b="1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  <a:r>
                        <a:rPr lang="en-US" sz="1500" b="1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KHÁM PHÁ QUÁ TRÌNH PHÁT TRIỂN </a:t>
                      </a:r>
                      <a:r>
                        <a:rPr lang="en-US" sz="1500" b="1" baseline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 CÂY</a:t>
                      </a:r>
                      <a:endParaRPr lang="en-US" sz="15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472147" y="886853"/>
            <a:ext cx="21980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ÁN</a:t>
            </a:r>
            <a:endParaRPr lang="en-US" sz="36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5" y="4483560"/>
            <a:ext cx="914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057400" y="2685931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1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Phạm Thị Nhung</a:t>
            </a:r>
            <a:endParaRPr lang="en-US" sz="1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1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5A4</a:t>
            </a:r>
            <a:endParaRPr lang="en-US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73669C-BA75-8087-6E1A-1303318E9BBB}"/>
              </a:ext>
            </a:extLst>
          </p:cNvPr>
          <p:cNvCxnSpPr/>
          <p:nvPr/>
        </p:nvCxnSpPr>
        <p:spPr>
          <a:xfrm>
            <a:off x="3200400" y="742950"/>
            <a:ext cx="2590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254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Oval 25"/>
          <p:cNvSpPr/>
          <p:nvPr/>
        </p:nvSpPr>
        <p:spPr>
          <a:xfrm>
            <a:off x="7841756" y="4082689"/>
            <a:ext cx="840015" cy="5642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7069909" y="3589482"/>
            <a:ext cx="2097739" cy="14497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10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127513" y="3545132"/>
            <a:ext cx="1885810" cy="14497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09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7069909" y="3545132"/>
            <a:ext cx="2074091" cy="154599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08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7069909" y="3545132"/>
            <a:ext cx="2066207" cy="15248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07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7041464" y="3585498"/>
            <a:ext cx="2057908" cy="152599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06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041464" y="3663927"/>
            <a:ext cx="2066207" cy="140543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05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7041464" y="3545133"/>
            <a:ext cx="1995507" cy="148884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04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7041463" y="3663926"/>
            <a:ext cx="1971859" cy="144756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03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6" name="Oval 35"/>
          <p:cNvSpPr/>
          <p:nvPr/>
        </p:nvSpPr>
        <p:spPr>
          <a:xfrm>
            <a:off x="7069908" y="3589482"/>
            <a:ext cx="2048367" cy="15002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02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7127512" y="3714750"/>
            <a:ext cx="2008603" cy="146264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</a:rPr>
              <a:t>01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8" name="Oval 37">
            <a:hlinkClick r:id="rId6" action="ppaction://hlinksldjump"/>
          </p:cNvPr>
          <p:cNvSpPr/>
          <p:nvPr/>
        </p:nvSpPr>
        <p:spPr>
          <a:xfrm>
            <a:off x="6979203" y="3539892"/>
            <a:ext cx="2156912" cy="159940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</a:t>
            </a:r>
            <a:endParaRPr lang="en-US" sz="6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D:\19-20\ELNIng\khám phá quá trình phát triển của cây\C360_2019-10-10-22-07-20-31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0" name="Oval 39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1" name="Oval 40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Oval 43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5" name="Oval 44"/>
          <p:cNvSpPr/>
          <p:nvPr/>
        </p:nvSpPr>
        <p:spPr>
          <a:xfrm>
            <a:off x="533400" y="1235623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" name="Rounded Rectangle 2">
            <a:hlinkClick r:id="rId6" action="ppaction://hlinksldjump"/>
          </p:cNvPr>
          <p:cNvSpPr/>
          <p:nvPr/>
        </p:nvSpPr>
        <p:spPr>
          <a:xfrm>
            <a:off x="7690263" y="666750"/>
            <a:ext cx="1143000" cy="533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33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750"/>
                            </p:stCondLst>
                            <p:childTnLst>
                              <p:par>
                                <p:cTn id="2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2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5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7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0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12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3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0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8" y="-99178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853" y="3788834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35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31" y="3253968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345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029" y="3167830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1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797" y="3234897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+mj-lt"/>
                <a:cs typeface="Times New Roman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18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9492" y="-76200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252" y="3953387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799597" y="289103"/>
            <a:ext cx="5263257" cy="584775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679" y="-99178"/>
            <a:ext cx="1754362" cy="51435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57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</a:p>
        </p:txBody>
      </p:sp>
      <p:sp>
        <p:nvSpPr>
          <p:cNvPr id="34" name="Oval 33"/>
          <p:cNvSpPr/>
          <p:nvPr/>
        </p:nvSpPr>
        <p:spPr>
          <a:xfrm>
            <a:off x="1799597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5" name="Oval 34"/>
          <p:cNvSpPr/>
          <p:nvPr/>
        </p:nvSpPr>
        <p:spPr>
          <a:xfrm>
            <a:off x="3124200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6" name="Oval 35"/>
          <p:cNvSpPr/>
          <p:nvPr/>
        </p:nvSpPr>
        <p:spPr>
          <a:xfrm>
            <a:off x="4431225" y="1228397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7" name="Oval 36"/>
          <p:cNvSpPr/>
          <p:nvPr/>
        </p:nvSpPr>
        <p:spPr>
          <a:xfrm>
            <a:off x="5706005" y="1200150"/>
            <a:ext cx="1113797" cy="10668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5</a:t>
            </a:r>
          </a:p>
        </p:txBody>
      </p:sp>
      <p:pic>
        <p:nvPicPr>
          <p:cNvPr id="3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26" y="1179130"/>
            <a:ext cx="1127081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039" y="1185876"/>
            <a:ext cx="1165931" cy="1106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924" y="1175847"/>
            <a:ext cx="1165502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205" y="1196866"/>
            <a:ext cx="1162711" cy="111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716" y="1192354"/>
            <a:ext cx="1136374" cy="1090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4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c mung con rat gi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ám Phá Khoa Học Mầm Non Phần 1 -Vòng đời phát triển của cây (1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5701.5488" end="165408.155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7150"/>
            <a:ext cx="9144000" cy="5200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944904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920866" y="323827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19298" y="2236994"/>
            <a:ext cx="3019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31734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030469"/>
            <a:ext cx="1142997" cy="857248"/>
          </a:xfrm>
          <a:prstGeom prst="rect">
            <a:avLst/>
          </a:prstGeom>
        </p:spPr>
      </p:pic>
      <p:pic>
        <p:nvPicPr>
          <p:cNvPr id="8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31734"/>
            <a:ext cx="1019073" cy="10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266" y="3040992"/>
            <a:ext cx="990600" cy="772044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424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66800" y="4381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739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2577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chồi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093720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2089721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97373"/>
            <a:ext cx="780054" cy="74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199" y="2946969"/>
            <a:ext cx="845787" cy="80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51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99564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53456" y="328741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1547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1815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981617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108960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1284" y="2842197"/>
            <a:ext cx="1101346" cy="1057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636" y="1733551"/>
            <a:ext cx="1004108" cy="9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53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03532" y="20383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03532" y="31051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89219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443" y="3030469"/>
            <a:ext cx="1142997" cy="857248"/>
          </a:xfrm>
          <a:prstGeom prst="rect">
            <a:avLst/>
          </a:prstGeom>
        </p:spPr>
      </p:pic>
      <p:pic>
        <p:nvPicPr>
          <p:cNvPr id="8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0076" y="2986729"/>
            <a:ext cx="868114" cy="824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932061"/>
            <a:ext cx="798133" cy="76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2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130" y="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95400" y="991286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07863" y="323377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107863" y="2026797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Ra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3209465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34" y="2026668"/>
            <a:ext cx="1142997" cy="857248"/>
          </a:xfrm>
          <a:prstGeom prst="rect">
            <a:avLst/>
          </a:prstGeom>
        </p:spPr>
      </p:pic>
      <p:pic>
        <p:nvPicPr>
          <p:cNvPr id="8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09" y="3209464"/>
            <a:ext cx="762688" cy="7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28819"/>
            <a:ext cx="872797" cy="84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78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:\19-20\ELNIng\ebaaefc6916b1700759637cbcd10bd5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" y="-19050"/>
            <a:ext cx="915162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03532" y="1123950"/>
            <a:ext cx="6235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1A30D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?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" y="3333750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2.  5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2000" y="2208282"/>
            <a:ext cx="47114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1.  2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128" y="3074248"/>
            <a:ext cx="1674839" cy="100018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6FCFF"/>
              </a:clrFrom>
              <a:clrTo>
                <a:srgbClr val="F6F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48" y="2058920"/>
            <a:ext cx="1142997" cy="85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98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8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D:\19-20\ELNIng\wallpaper-ppt-lucu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92294"/>
            <a:ext cx="9144000" cy="521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-19050"/>
            <a:ext cx="6781800" cy="2666999"/>
          </a:xfrm>
        </p:spPr>
        <p:txBody>
          <a:bodyPr/>
          <a:lstStyle/>
          <a:p>
            <a:pPr marL="0" indent="0">
              <a:buNone/>
            </a:pP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endParaRPr lang="en-US" b="1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endParaRPr lang="en-US" dirty="0"/>
          </a:p>
        </p:txBody>
      </p:sp>
      <p:pic>
        <p:nvPicPr>
          <p:cNvPr id="1030" name="Picture 6" descr="D:\19-20\ELNIng\khám phá quá trình phát triển của cây\C360_2019-10-10-22-02-51-59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86" y="2248817"/>
            <a:ext cx="1560107" cy="149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D:\19-20\ELNIng\khám phá quá trình phát triển của cây\C360_2019-10-10-22-07-20-31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51" y="2250523"/>
            <a:ext cx="1547349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D:\19-20\ELNIng\khám phá quá trình phát triển của cây\C360_2019-10-10-22-00-22-61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184" y="2303292"/>
            <a:ext cx="1600686" cy="151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D:\19-20\ELNIng\khám phá quá trình phát triển của cây\C360_2019-10-10-22-01-58-52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37" y="2248817"/>
            <a:ext cx="1596265" cy="153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D:\19-20\ELNIng\khám phá quá trình phát triển của cây\C360_2019-10-11-00-24-59-44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813" y="2261558"/>
            <a:ext cx="1600096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1274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2328527" y="4124325"/>
            <a:ext cx="762000" cy="4000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039861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640669" y="4124325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372339" y="4108231"/>
            <a:ext cx="762000" cy="4000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9656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2624</TotalTime>
  <Words>340</Words>
  <Application>Microsoft Office PowerPoint</Application>
  <PresentationFormat>On-screen Show (16:9)</PresentationFormat>
  <Paragraphs>93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STD_HP</cp:lastModifiedBy>
  <cp:revision>180</cp:revision>
  <dcterms:created xsi:type="dcterms:W3CDTF">2018-10-07T03:20:30Z</dcterms:created>
  <dcterms:modified xsi:type="dcterms:W3CDTF">2025-02-23T07:15:46Z</dcterms:modified>
</cp:coreProperties>
</file>