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sldIdLst>
    <p:sldId id="283" r:id="rId4"/>
    <p:sldId id="282" r:id="rId5"/>
    <p:sldId id="269" r:id="rId6"/>
    <p:sldId id="274" r:id="rId7"/>
    <p:sldId id="278" r:id="rId8"/>
    <p:sldId id="275" r:id="rId9"/>
    <p:sldId id="279" r:id="rId10"/>
    <p:sldId id="281" r:id="rId11"/>
  </p:sldIdLst>
  <p:sldSz cx="12192000" cy="6858000"/>
  <p:notesSz cx="6858000" cy="9144000"/>
  <p:embeddedFontLst>
    <p:embeddedFont>
      <p:font typeface="Calibri Light" panose="020F0302020204030204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ahoma" panose="020B0604030504040204" pitchFamily="34" charset="0"/>
      <p:regular r:id="rId18"/>
      <p:bold r:id="rId19"/>
    </p:embeddedFont>
    <p:embeddedFont>
      <p:font typeface="Wingdings 3" panose="05040102010807070707" pitchFamily="18" charset="2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65"/>
    <a:srgbClr val="FF0000"/>
    <a:srgbClr val="C6E21C"/>
    <a:srgbClr val="30CFCD"/>
    <a:srgbClr val="0E73B7"/>
    <a:srgbClr val="E43230"/>
    <a:srgbClr val="E99D05"/>
    <a:srgbClr val="DBB2CB"/>
    <a:srgbClr val="DCADCB"/>
    <a:srgbClr val="9F7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63" d="100"/>
          <a:sy n="63" d="100"/>
        </p:scale>
        <p:origin x="41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D504C-79A3-40AA-A5DF-66E16EDB6D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537EF-0DD5-4B6C-B7EC-73DBE44FE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380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D504C-79A3-40AA-A5DF-66E16EDB6D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537EF-0DD5-4B6C-B7EC-73DBE44FE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459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D504C-79A3-40AA-A5DF-66E16EDB6D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537EF-0DD5-4B6C-B7EC-73DBE44FE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661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D504C-79A3-40AA-A5DF-66E16EDB6D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537EF-0DD5-4B6C-B7EC-73DBE44FE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435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D504C-79A3-40AA-A5DF-66E16EDB6D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537EF-0DD5-4B6C-B7EC-73DBE44FE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808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D504C-79A3-40AA-A5DF-66E16EDB6D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537EF-0DD5-4B6C-B7EC-73DBE44FE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362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D504C-79A3-40AA-A5DF-66E16EDB6D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537EF-0DD5-4B6C-B7EC-73DBE44FE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15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D504C-79A3-40AA-A5DF-66E16EDB6D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537EF-0DD5-4B6C-B7EC-73DBE44FE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357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D504C-79A3-40AA-A5DF-66E16EDB6D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537EF-0DD5-4B6C-B7EC-73DBE44FE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1543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D504C-79A3-40AA-A5DF-66E16EDB6D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537EF-0DD5-4B6C-B7EC-73DBE44FE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143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D504C-79A3-40AA-A5DF-66E16EDB6D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537EF-0DD5-4B6C-B7EC-73DBE44FE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50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DD504C-79A3-40AA-A5DF-66E16EDB6D9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537EF-0DD5-4B6C-B7EC-73DBE44FE1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65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8.gif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12" Type="http://schemas.openxmlformats.org/officeDocument/2006/relationships/image" Target="../media/image7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4.xml"/><Relationship Id="rId11" Type="http://schemas.openxmlformats.org/officeDocument/2006/relationships/image" Target="../media/image6.gif"/><Relationship Id="rId5" Type="http://schemas.openxmlformats.org/officeDocument/2006/relationships/image" Target="../media/image5.png"/><Relationship Id="rId10" Type="http://schemas.openxmlformats.org/officeDocument/2006/relationships/slide" Target="slide8.xml"/><Relationship Id="rId4" Type="http://schemas.openxmlformats.org/officeDocument/2006/relationships/image" Target="../media/image4.png"/><Relationship Id="rId9" Type="http://schemas.openxmlformats.org/officeDocument/2006/relationships/slide" Target="slide7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762081-59F5-EB5D-B615-BBFE6CB3E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FF9C5-0E88-D4B8-77C9-64D76F7978B7}"/>
              </a:ext>
            </a:extLst>
          </p:cNvPr>
          <p:cNvSpPr txBox="1"/>
          <p:nvPr/>
        </p:nvSpPr>
        <p:spPr>
          <a:xfrm>
            <a:off x="-1" y="177282"/>
            <a:ext cx="12191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 HUYỆN AN LÃO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QUANG HƯNG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4D62B1-8320-CDF5-EAAC-C7C97D94FFD6}"/>
              </a:ext>
            </a:extLst>
          </p:cNvPr>
          <p:cNvCxnSpPr/>
          <p:nvPr/>
        </p:nvCxnSpPr>
        <p:spPr>
          <a:xfrm>
            <a:off x="4504806" y="1111750"/>
            <a:ext cx="32750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2A7F824-575F-C7BE-6111-50288741D80A}"/>
              </a:ext>
            </a:extLst>
          </p:cNvPr>
          <p:cNvSpPr txBox="1"/>
          <p:nvPr/>
        </p:nvSpPr>
        <p:spPr>
          <a:xfrm>
            <a:off x="1026367" y="1901814"/>
            <a:ext cx="1107044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chơi “Vòng quay”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5-6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Nguyệt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BA150D-2CBC-328D-D507-C931AF999306}"/>
              </a:ext>
            </a:extLst>
          </p:cNvPr>
          <p:cNvSpPr txBox="1"/>
          <p:nvPr/>
        </p:nvSpPr>
        <p:spPr>
          <a:xfrm>
            <a:off x="180999" y="29708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 QUAY MAY MẮN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6ED67DB-3A3C-90E9-82B1-CF04B2A454D3}"/>
              </a:ext>
            </a:extLst>
          </p:cNvPr>
          <p:cNvSpPr txBox="1">
            <a:spLocks/>
          </p:cNvSpPr>
          <p:nvPr/>
        </p:nvSpPr>
        <p:spPr>
          <a:xfrm>
            <a:off x="999307" y="1245775"/>
            <a:ext cx="10555384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Tx/>
              <a:buChar char="-"/>
              <a:tabLst/>
              <a:defRPr/>
            </a:pPr>
            <a:r>
              <a:rPr lang="en-US" sz="3600" b="1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3600" b="1" i="0" u="none" strike="noStrike" kern="1200" cap="none" spc="0" normalizeH="0" baseline="0" noProof="0" smtClean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hấn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,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marR="0" lvl="0" indent="-5715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quay may 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ysClr val="window" lastClr="FFFF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quay dung">
            <a:extLst>
              <a:ext uri="{FF2B5EF4-FFF2-40B4-BE49-F238E27FC236}">
                <a16:creationId xmlns:a16="http://schemas.microsoft.com/office/drawing/2014/main" id="{43FCBC28-C0C3-B824-7257-CC003BA92FF5}"/>
              </a:ext>
            </a:extLst>
          </p:cNvPr>
          <p:cNvSpPr/>
          <p:nvPr/>
        </p:nvSpPr>
        <p:spPr>
          <a:xfrm>
            <a:off x="4687320" y="2073656"/>
            <a:ext cx="1314995" cy="424542"/>
          </a:xfrm>
          <a:prstGeom prst="roundRect">
            <a:avLst/>
          </a:prstGeom>
          <a:solidFill>
            <a:srgbClr val="FF0066"/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355722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3853638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858563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2356480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0" action="ppaction://hlinksldjump"/>
          </p:cNvPr>
          <p:cNvSpPr/>
          <p:nvPr/>
        </p:nvSpPr>
        <p:spPr>
          <a:xfrm>
            <a:off x="3854396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265" y="-194384"/>
            <a:ext cx="1720340" cy="2867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mặt đen, Em da trắng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2800" b="1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mình mỏng, Chị nhọn đầu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noProof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noProof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nhau mà rất thân nhau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1" i="0" u="none" strike="noStrike" kern="1200" cap="none" spc="0" normalizeH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đi khi ở chẳng bao giờ rời.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 Bảng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Bảng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và phấn; Giấy và bút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Phấn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Bảng, phấn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61978" y="6521986"/>
            <a:ext cx="1830022" cy="336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endParaRPr kumimoji="0" lang="en-US" sz="28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Cái thước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Cái dây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1986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Cái bút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Cái dây, cái bút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361978" y="6521986"/>
            <a:ext cx="1830022" cy="336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>
            <a:hlinkClick r:id="rId14" action="ppaction://hlinksldjump"/>
          </p:cNvPr>
          <p:cNvSpPr/>
          <p:nvPr/>
        </p:nvSpPr>
        <p:spPr>
          <a:xfrm>
            <a:off x="4555734" y="4671608"/>
            <a:ext cx="2359211" cy="1104900"/>
          </a:xfrm>
          <a:prstGeom prst="cloud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muốn chân sạch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dùng đến tôi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phải một đôi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gì thế nhỉ?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gang tay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Đôi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tất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Đôi ủng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gang tay, đôi tất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361978" y="6521986"/>
            <a:ext cx="1830022" cy="336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>
            <a:hlinkClick r:id="rId13" action="ppaction://hlinksldjump"/>
          </p:cNvPr>
          <p:cNvSpPr/>
          <p:nvPr/>
        </p:nvSpPr>
        <p:spPr>
          <a:xfrm>
            <a:off x="4576054" y="4702499"/>
            <a:ext cx="2359211" cy="1104900"/>
          </a:xfrm>
          <a:prstGeom prst="cloud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về áo đỏ môi 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thay áo xanh non mượt mà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nhiêu tay tỏa rộng 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vẫy như đón bạn ta đến trường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nhãn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Cây vú sữa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30615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noProof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phượng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10220" y="286906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sấu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877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276" y="2909833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361978" y="6521986"/>
            <a:ext cx="1830022" cy="336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94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53654" y="189141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gì bật sáng trong đêm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nhà dưới nhà trên sáng ngời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dầu, đèn pin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 điện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dầu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pin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6E21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QUAY VỀ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C6E21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361978" y="6521986"/>
            <a:ext cx="1830022" cy="336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3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321</Words>
  <Application>Microsoft Office PowerPoint</Application>
  <PresentationFormat>Widescreen</PresentationFormat>
  <Paragraphs>71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Times New Roman</vt:lpstr>
      <vt:lpstr>Arial</vt:lpstr>
      <vt:lpstr>Calibri Light</vt:lpstr>
      <vt:lpstr>Calibri</vt:lpstr>
      <vt:lpstr>Tahoma</vt:lpstr>
      <vt:lpstr>Wingdings 3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STD_NGUYET</cp:lastModifiedBy>
  <cp:revision>66</cp:revision>
  <dcterms:created xsi:type="dcterms:W3CDTF">2018-05-10T00:06:18Z</dcterms:created>
  <dcterms:modified xsi:type="dcterms:W3CDTF">2025-02-23T03:38:39Z</dcterms:modified>
</cp:coreProperties>
</file>