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8" r:id="rId5"/>
    <p:sldMasterId id="2147483711" r:id="rId6"/>
    <p:sldMasterId id="2147483724" r:id="rId7"/>
    <p:sldMasterId id="2147483736" r:id="rId8"/>
    <p:sldMasterId id="2147483748" r:id="rId9"/>
    <p:sldMasterId id="2147483761" r:id="rId10"/>
    <p:sldMasterId id="2147483774" r:id="rId11"/>
    <p:sldMasterId id="2147483787" r:id="rId12"/>
    <p:sldMasterId id="2147483800" r:id="rId13"/>
    <p:sldMasterId id="2147483812" r:id="rId14"/>
    <p:sldMasterId id="2147483825" r:id="rId15"/>
  </p:sldMasterIdLst>
  <p:notesMasterIdLst>
    <p:notesMasterId r:id="rId32"/>
  </p:notesMasterIdLst>
  <p:sldIdLst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CC1D5-F0D2-4E74-8813-3A36FFBECCE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2B7D7-4AEF-4A3E-ADC7-B2E29E435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2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51C41-43EF-4B77-A87A-8035D4B9F362}" type="slidenum">
              <a:rPr lang="zh-CN" altLang="en-US" sz="1200" smtClean="0">
                <a:solidFill>
                  <a:srgbClr val="000000"/>
                </a:solidFill>
                <a:latin typeface="Calibri" panose="020F0502020204030204" pitchFamily="34" charset="0"/>
                <a:ea typeface="思源黑体 Light"/>
                <a:cs typeface="思源黑体 Light"/>
              </a:rPr>
              <a:pPr/>
              <a:t>2</a:t>
            </a:fld>
            <a:endParaRPr lang="zh-CN" altLang="en-US" sz="1200" smtClean="0">
              <a:solidFill>
                <a:srgbClr val="000000"/>
              </a:solidFill>
              <a:latin typeface="Calibri" panose="020F0502020204030204" pitchFamily="34" charset="0"/>
              <a:ea typeface="思源黑体 Light"/>
              <a:cs typeface="思源黑体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948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B3080-27D8-4D5A-9720-ECCB3BDCD8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B15FC-2431-4EC5-AEF5-2CAE9FB1D0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2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64D0B-9858-4EDB-980B-FFE6102221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94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sym typeface="+mn-ea"/>
              </a:rPr>
              <a:t>Bài giảng thiết kế bởi: Hương Thảo QTV nhóm zalo</a:t>
            </a: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3FC80-C4E0-4441-B262-449A3ED64B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646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72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612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315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849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41777"/>
      </p:ext>
    </p:extLst>
  </p:cSld>
  <p:clrMapOvr>
    <a:masterClrMapping/>
  </p:clrMapOvr>
  <p:transition spd="slow">
    <p:comb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8089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45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841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704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3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016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982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39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81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89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806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07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37418"/>
      </p:ext>
    </p:extLst>
  </p:cSld>
  <p:clrMapOvr>
    <a:masterClrMapping/>
  </p:clrMapOvr>
  <p:transition spd="slow">
    <p:comb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84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68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7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712420"/>
      </p:ext>
    </p:extLst>
  </p:cSld>
  <p:clrMapOvr>
    <a:masterClrMapping/>
  </p:clrMapOvr>
  <p:transition spd="slow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277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859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478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552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9261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172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66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890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391276"/>
      </p:ext>
    </p:extLst>
  </p:cSld>
  <p:clrMapOvr>
    <a:masterClrMapping/>
  </p:clrMapOvr>
  <p:transition spd="slow">
    <p:comb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73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383B3-658B-42EE-A7EA-66FBA84E91A2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8EF54-EFD8-4284-BD68-54254256D842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0989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179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344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2623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75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189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44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400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366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7997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9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99532-1D03-4B1D-BF93-FFF34A42D34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CD4-B3B3-4DB6-B4FD-71612038641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08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93303"/>
      </p:ext>
    </p:extLst>
  </p:cSld>
  <p:clrMapOvr>
    <a:masterClrMapping/>
  </p:clrMapOvr>
  <p:transition spd="slow">
    <p:comb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0A18CA7-FD81-4975-87AA-72F40448676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2B58B41-0671-4873-82A0-689660996BB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84589"/>
      </p:ext>
    </p:extLst>
  </p:cSld>
  <p:clrMapOvr>
    <a:masterClrMapping/>
  </p:clrMapOvr>
  <p:transition spd="slow">
    <p:comb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8CB06AA-76FC-47C7-8CC7-C4CBB4D49B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6A615B8-E5FA-48CA-AE17-9862F70F21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97823"/>
      </p:ext>
    </p:extLst>
  </p:cSld>
  <p:clrMapOvr>
    <a:masterClrMapping/>
  </p:clrMapOvr>
  <p:transition spd="slow">
    <p:comb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4BA59E0-CC11-4C8B-B6B2-51F2013B55F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33CDD96-72D8-426D-87C1-545047B42BD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43240"/>
      </p:ext>
    </p:extLst>
  </p:cSld>
  <p:clrMapOvr>
    <a:masterClrMapping/>
  </p:clrMapOvr>
  <p:transition spd="slow">
    <p:comb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D4B72F3-700B-4539-BC22-6830C233D3B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4AA6A11-FE2D-4EFA-BF39-FA81DC2AB7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76628"/>
      </p:ext>
    </p:extLst>
  </p:cSld>
  <p:clrMapOvr>
    <a:masterClrMapping/>
  </p:clrMapOvr>
  <p:transition spd="slow">
    <p:comb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56C50F5-500C-40C1-93DC-CB5080967E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AF9EAB59-36E0-4BB6-8DBD-767FB391F2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44713"/>
      </p:ext>
    </p:extLst>
  </p:cSld>
  <p:clrMapOvr>
    <a:masterClrMapping/>
  </p:clrMapOvr>
  <p:transition spd="slow">
    <p:comb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A66D700-08ED-4867-8739-D238DECB4D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9EF7D9E-040A-45D7-911F-371ED5A64DE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16511"/>
      </p:ext>
    </p:extLst>
  </p:cSld>
  <p:clrMapOvr>
    <a:masterClrMapping/>
  </p:clrMapOvr>
  <p:transition spd="slow">
    <p:comb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B88A876-D686-4E95-AD42-1634B5D069C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5101A05-8026-4B7D-8176-58518ACFE6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4990"/>
      </p:ext>
    </p:extLst>
  </p:cSld>
  <p:clrMapOvr>
    <a:masterClrMapping/>
  </p:clrMapOvr>
  <p:transition spd="slow">
    <p:comb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E9C13EAE-1E8F-4FFF-99AD-DA309116163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28B9F7A-F1D8-4830-AE02-5E547B526E9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13428"/>
      </p:ext>
    </p:extLst>
  </p:cSld>
  <p:clrMapOvr>
    <a:masterClrMapping/>
  </p:clrMapOvr>
  <p:transition spd="slow">
    <p:comb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C5DA145-35DA-47BB-94FC-EBB4E157E13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3E8DC95-B109-49BA-A90E-C56AA48971E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5472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4DE91-999B-4FC5-8853-B4B303B7517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FB76-5940-455A-B3EF-C693CD03B7E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933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EF0D2B4-7DA6-4992-8DF1-1EBE11D90C9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1B11D648-A036-4F44-A94F-4BE55C6C85D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09990"/>
      </p:ext>
    </p:extLst>
  </p:cSld>
  <p:clrMapOvr>
    <a:masterClrMapping/>
  </p:clrMapOvr>
  <p:transition spd="slow">
    <p:comb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81C8632C-F2A4-4D0C-AE57-A82106195B7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B19F558-24C1-4B23-97F1-9467F9F9EC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67718"/>
      </p:ext>
    </p:extLst>
  </p:cSld>
  <p:clrMapOvr>
    <a:masterClrMapping/>
  </p:clrMapOvr>
  <p:transition spd="slow">
    <p:comb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467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613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4795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220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254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782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637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97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05404-7E20-4119-B54C-9A8684A9CF8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68ECA-451A-42D5-A58A-8298EE3C92F5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0712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2691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428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942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46390"/>
      </p:ext>
    </p:extLst>
  </p:cSld>
  <p:clrMapOvr>
    <a:masterClrMapping/>
  </p:clrMapOvr>
  <p:transition spd="slow">
    <p:comb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95078-1F31-4D9A-8755-4BC6026A7A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F1DB4-3C39-4CF4-96C4-F62E379BCB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466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BCA445-8FF1-428B-A15B-BE8D23A8DBB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0C86DB-F77B-495F-A067-EFBED6E355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541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0673D-A3E7-481E-B68B-6465569141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7F160-7012-49B7-B592-73FFD3A270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9882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7CB76-CE6F-4B33-9C4A-1B4EAC1418E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BFDE5-13D3-4514-8A7C-2D9648C42C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959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DB4B1-D367-444A-B859-77AA77BD7D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835F2-DB81-4D7A-962A-967D6E47BD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172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26883-03E3-46E7-8E4B-31B4AE5F78D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C7CE0-F4DE-4BE8-8B74-23CE6DB0EE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91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EEA61-1599-4BB9-8385-2C19BD2EB6E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53222-5817-46EE-A26B-369ACCB1337F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99201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26FDC-F13C-4097-A5F3-BF788F027B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AF2B19-265C-490D-BD97-BD3C85F8F2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170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178DED-FA82-45E1-9825-1B8B60A1AC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3BEB9F-BD8C-4382-A31A-27FF3B8956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731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29C4F-1B90-40D6-BAC4-FB80928AD5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434D4-3750-4FA7-9C89-1A43E93151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485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A9E76-F535-42D8-A887-39BB3A4796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448F2D-9940-4F3F-9B2F-74D06E8261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632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60DAD-1E63-4EDC-8C86-AAA6E9111C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2A173D-A411-4473-BAE7-FAEF9CD354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919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28886"/>
      </p:ext>
    </p:extLst>
  </p:cSld>
  <p:clrMapOvr>
    <a:masterClrMapping/>
  </p:clrMapOvr>
  <p:transition spd="slow" advClick="0" advTm="2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BEC92-B925-4FA6-BBDD-7618C4D9C3F8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DFD0E-177D-4F7A-8EA3-57A3E43E77C3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81C8E-C6F3-4ECD-8CB3-6027B6D06CF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1AE8B-82C8-4EA3-AA30-683D2E72D4DE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3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2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1D3EB-8878-470E-B7E5-551D9E91A52A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F7EFF-C7C0-4036-A129-11E1137AC05B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70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9DFA-0EA8-4F83-8968-357F6A5261A7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D3B5-28C4-495E-AAFA-10D6782C96E6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1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2C02F-0B50-47D2-B49A-1015F8569C60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89B75-83F1-4341-8640-2908A4DF278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27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3A48D-586B-4015-8EEB-403CCF400001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C3FE1-590B-49A6-8007-258473356721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29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CC023-66E7-4A80-9E7C-5496A021287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3EDED-604B-487B-8CD2-1193A0A39A40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4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7F481-DB79-4975-9721-250FAB35CD9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60BE5-2123-4745-AD80-2F3C27C6051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47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94F2B-6C81-4FBA-952C-1C52462488A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E2E46-30D3-4715-9CE1-9EEF05881FF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33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A187-01E9-4080-9840-CAA7B6C2141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2DFAB5-470C-4E03-84CA-141FF461A4D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39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AD8C4-9F87-4C7E-8D0E-06ED18FB178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77990-224C-4E02-BEE2-01A9154D9366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CDBC9-5595-461C-9A33-A5DFC39F3A3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03D58-6BC0-4976-935D-BA6FCFB523C5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4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3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9F763-5525-49D1-A594-BB668E35EB1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C122E-467F-4C29-9CE4-4B4CB822516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42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CD306-95EE-4E60-8373-86C9FA2EBFB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CCBEE-71EE-4FEE-9F11-7D06200A87D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61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0231C-F635-4313-BB38-01598B13A50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6D51B-5E15-4AE0-AFEA-BE3554B8293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93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A4C9F-2DA3-476F-B9BD-02838646CED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9227D1-296C-489A-9853-43D45D26AAE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81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F6263-C050-4757-8FAB-39B505FDA79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3B4CC-66CE-452F-AD0D-B22640282FB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963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89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11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91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5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8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43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98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780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07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863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754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76795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4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591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6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76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416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62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50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84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931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33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34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627953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8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777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46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68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02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79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23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778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EB4A7-D778-4370-A444-CFFFE900B7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5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DA890-0E94-43C8-9739-7E42352461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2895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135F6-50D9-4726-BAE5-63EBF07CB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45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3E873-0106-409B-9D8F-5F855BD0A1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0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2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34788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9E518-B6D7-49BA-88C3-D67A203243D0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E61F7-50D4-49C6-9588-4FA9EA34A1AB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85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841-36EE-4B03-B504-2BC5D04F7256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CEF28-2A52-4298-80E1-928DD503B0FC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037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518B0-1567-4152-B78E-D229604F8A0F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EDA93-5E08-467B-A222-2A60E67BD20A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98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DF1BD-6D25-4F55-828F-20286FD9D49D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44122-FB2F-4AB9-8410-750A1DF0B3F5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844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1CD4A-F07A-4D8A-AB50-8F61A669F05B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96418-090B-4E82-BD9E-E52329EF8C25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71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3E406-2CB6-4D4A-8A95-D478E21A7F8F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79FCA-B7C2-4473-9D94-ED5C3DC3FE37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85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CAB72-C3BE-44FE-A80D-25A829086DEC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094B6-20E4-41FA-B8E2-72C1BEA17B97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857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ECD38-1367-4C36-BC09-4AB6F23E8B2C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C1F4F-B235-481B-BC16-C803A0C70471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01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955A8-5915-463E-9215-BECEB59E8630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15131-294F-418A-A0DB-C22B55DBCC24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7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78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46D88-E83B-488C-A5CE-7CBDB606CEBF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9965C-2806-4E75-BDFB-70B4DED77C1F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93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EE6C2-1E99-473A-BF5C-D97258ACB7EC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4534B-F83D-45DF-A149-7DAAE295A908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8046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CC023-66E7-4A80-9E7C-5496A021287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3EDED-604B-487B-8CD2-1193A0A39A40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339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7F481-DB79-4975-9721-250FAB35CD9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60BE5-2123-4745-AD80-2F3C27C6051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10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94F2B-6C81-4FBA-952C-1C52462488A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E2E46-30D3-4715-9CE1-9EEF05881FF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4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A187-01E9-4080-9840-CAA7B6C2141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2DFAB5-470C-4E03-84CA-141FF461A4D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492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AD8C4-9F87-4C7E-8D0E-06ED18FB178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77990-224C-4E02-BEE2-01A9154D9366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51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CDBC9-5595-461C-9A33-A5DFC39F3A3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03D58-6BC0-4976-935D-BA6FCFB523C5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66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9F763-5525-49D1-A594-BB668E35EB1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C122E-467F-4C29-9CE4-4B4CB822516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83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CD306-95EE-4E60-8373-86C9FA2EBFB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CCBEE-71EE-4FEE-9F11-7D06200A87D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0231C-F635-4313-BB38-01598B13A50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6D51B-5E15-4AE0-AFEA-BE3554B8293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044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A4C9F-2DA3-476F-B9BD-02838646CED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9227D1-296C-489A-9853-43D45D26AAE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86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F6263-C050-4757-8FAB-39B505FDA79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06/03/2025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3B4CC-66CE-452F-AD0D-B22640282FB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76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C0EEA-5751-4B97-BD60-3CF4E733AB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37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67C10-628D-43D9-A6B4-9DCCE3F22F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78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1885-81A3-4EB9-ADB5-F89D736FEF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87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30814-2020-4038-9D9D-6FE1775166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38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A286-0A70-4392-BFD7-BDF5ED6E35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572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48331-A6DB-4269-9FB1-F5865EAA6F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642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883C3-E0DC-414A-9C27-04A5547D78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9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47B0B-F990-4A5C-A099-F84F46C13A3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C4EE3-2771-4EEA-802D-B5B833D0A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7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5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4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1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6148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1217613" eaLnBrk="1" hangingPunct="1">
              <a:buClr>
                <a:srgbClr val="000000"/>
              </a:buClr>
              <a:defRPr sz="1200">
                <a:solidFill>
                  <a:srgbClr val="898989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7AF4BD9-B02E-44A5-9EDC-5739FC27FE4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49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1217613" eaLnBrk="1" hangingPunct="1">
              <a:buClr>
                <a:srgbClr val="000000"/>
              </a:buClr>
              <a:defRPr sz="1200">
                <a:solidFill>
                  <a:srgbClr val="898989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0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1217613" eaLnBrk="1" hangingPunct="1">
              <a:buClr>
                <a:srgbClr val="000000"/>
              </a:buClr>
              <a:defRPr sz="1200">
                <a:solidFill>
                  <a:srgbClr val="898989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6BAFBCF1-77E9-4B06-8043-2FF6FB01637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1" name="TextBox 7"/>
          <p:cNvSpPr txBox="1">
            <a:spLocks noChangeArrowheads="1"/>
          </p:cNvSpPr>
          <p:nvPr userDrawn="1"/>
        </p:nvSpPr>
        <p:spPr bwMode="auto">
          <a:xfrm>
            <a:off x="9625013" y="36513"/>
            <a:ext cx="27289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Hương Thảo - tranthao121004@gmail.com</a:t>
            </a:r>
            <a:endParaRPr kumimoji="0" lang="en-US" altLang="en-US" sz="11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6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comb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BD722-4140-4703-8979-5F3B86F306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7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630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CFF4AA-30B9-4850-A01B-2DB049B74755}" type="datetimeFigureOut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630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630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34D4-8C1F-439E-B83B-904D5D363A09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78EC7-9819-48C3-BD76-DE207C6A0C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01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5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6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6BB1F-9D87-4DF4-A139-27ABF57BCBBC}" type="datetimeFigureOut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6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6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4A89D-2F40-42E4-8DB8-3B47EFF04F5A}" type="slidenum">
              <a:rPr kumimoji="0" lang="en-US" sz="6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23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95300" rtl="0" eaLnBrk="0" fontAlgn="base" hangingPunct="0">
        <a:spcBef>
          <a:spcPct val="0"/>
        </a:spcBef>
        <a:spcAft>
          <a:spcPct val="0"/>
        </a:spcAft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5300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2pPr>
      <a:lvl3pPr algn="ctr" defTabSz="495300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3pPr>
      <a:lvl4pPr algn="ctr" defTabSz="495300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4pPr>
      <a:lvl5pPr algn="ctr" defTabSz="495300" rtl="0" eaLnBrk="0" fontAlgn="base" hangingPunct="0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95300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95300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95300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95300" rtl="0" fontAlgn="base">
        <a:spcBef>
          <a:spcPct val="0"/>
        </a:spcBef>
        <a:spcAft>
          <a:spcPct val="0"/>
        </a:spcAft>
        <a:defRPr sz="2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85738" indent="-185738" algn="l" defTabSz="495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153988" algn="l" defTabSz="495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9125" indent="-123825" algn="l" defTabSz="495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775" indent="-123825" algn="l" defTabSz="495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indent="-123825" algn="l" defTabSz="495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78EC7-9819-48C3-BD76-DE207C6A0C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E95260-71B6-408F-B44B-D3D1A83C70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8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0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4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3797" name="Freeform 3"/>
          <p:cNvSpPr>
            <a:spLocks/>
          </p:cNvSpPr>
          <p:nvPr/>
        </p:nvSpPr>
        <p:spPr bwMode="auto">
          <a:xfrm>
            <a:off x="4592638" y="3856038"/>
            <a:ext cx="7723187" cy="1847850"/>
          </a:xfrm>
          <a:custGeom>
            <a:avLst/>
            <a:gdLst>
              <a:gd name="T0" fmla="*/ 0 w 13713524"/>
              <a:gd name="T1" fmla="*/ 0 h 2771275"/>
              <a:gd name="T2" fmla="*/ 2449579 w 13713524"/>
              <a:gd name="T3" fmla="*/ 0 h 2771275"/>
              <a:gd name="T4" fmla="*/ 2449579 w 13713524"/>
              <a:gd name="T5" fmla="*/ 821563 h 2771275"/>
              <a:gd name="T6" fmla="*/ 0 w 13713524"/>
              <a:gd name="T7" fmla="*/ 821563 h 2771275"/>
              <a:gd name="T8" fmla="*/ 0 w 13713524"/>
              <a:gd name="T9" fmla="*/ 0 h 2771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13524" h="2771275">
                <a:moveTo>
                  <a:pt x="0" y="0"/>
                </a:moveTo>
                <a:lnTo>
                  <a:pt x="13713524" y="0"/>
                </a:lnTo>
                <a:lnTo>
                  <a:pt x="13713524" y="2771275"/>
                </a:lnTo>
                <a:lnTo>
                  <a:pt x="0" y="277127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Freeform 4"/>
          <p:cNvSpPr>
            <a:spLocks/>
          </p:cNvSpPr>
          <p:nvPr/>
        </p:nvSpPr>
        <p:spPr bwMode="auto">
          <a:xfrm>
            <a:off x="-111125" y="3995738"/>
            <a:ext cx="8759825" cy="1962150"/>
          </a:xfrm>
          <a:custGeom>
            <a:avLst/>
            <a:gdLst>
              <a:gd name="T0" fmla="*/ 0 w 14561937"/>
              <a:gd name="T1" fmla="*/ 0 h 2942725"/>
              <a:gd name="T2" fmla="*/ 3169918 w 14561937"/>
              <a:gd name="T3" fmla="*/ 0 h 2942725"/>
              <a:gd name="T4" fmla="*/ 3169918 w 14561937"/>
              <a:gd name="T5" fmla="*/ 872363 h 2942725"/>
              <a:gd name="T6" fmla="*/ 0 w 14561937"/>
              <a:gd name="T7" fmla="*/ 872363 h 2942725"/>
              <a:gd name="T8" fmla="*/ 0 w 14561937"/>
              <a:gd name="T9" fmla="*/ 0 h 2942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61937" h="2942725">
                <a:moveTo>
                  <a:pt x="0" y="0"/>
                </a:moveTo>
                <a:lnTo>
                  <a:pt x="14561937" y="0"/>
                </a:lnTo>
                <a:lnTo>
                  <a:pt x="14561937" y="2942725"/>
                </a:lnTo>
                <a:lnTo>
                  <a:pt x="0" y="29427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380689">
            <a:off x="-200995" y="4123165"/>
            <a:ext cx="12422471" cy="3946175"/>
          </a:xfrm>
          <a:custGeom>
            <a:avLst/>
            <a:gdLst/>
            <a:ahLst/>
            <a:cxnLst/>
            <a:rect l="l" t="t" r="r" b="b"/>
            <a:pathLst>
              <a:path w="19983141" h="5919263">
                <a:moveTo>
                  <a:pt x="0" y="0"/>
                </a:moveTo>
                <a:lnTo>
                  <a:pt x="19983141" y="0"/>
                </a:lnTo>
                <a:lnTo>
                  <a:pt x="19983141" y="5919263"/>
                </a:lnTo>
                <a:lnTo>
                  <a:pt x="0" y="5919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292" r="-47575" b="-100000"/>
            </a:stretch>
          </a:blipFill>
        </p:spPr>
      </p:sp>
      <p:sp>
        <p:nvSpPr>
          <p:cNvPr id="33802" name="Freeform 6"/>
          <p:cNvSpPr>
            <a:spLocks/>
          </p:cNvSpPr>
          <p:nvPr/>
        </p:nvSpPr>
        <p:spPr bwMode="auto">
          <a:xfrm>
            <a:off x="10734675" y="319088"/>
            <a:ext cx="1339850" cy="1017587"/>
          </a:xfrm>
          <a:custGeom>
            <a:avLst/>
            <a:gdLst>
              <a:gd name="T0" fmla="*/ 0 w 2008314"/>
              <a:gd name="T1" fmla="*/ 0 h 1526319"/>
              <a:gd name="T2" fmla="*/ 596356 w 2008314"/>
              <a:gd name="T3" fmla="*/ 0 h 1526319"/>
              <a:gd name="T4" fmla="*/ 596356 w 2008314"/>
              <a:gd name="T5" fmla="*/ 452297 h 1526319"/>
              <a:gd name="T6" fmla="*/ 0 w 2008314"/>
              <a:gd name="T7" fmla="*/ 452297 h 1526319"/>
              <a:gd name="T8" fmla="*/ 0 w 2008314"/>
              <a:gd name="T9" fmla="*/ 0 h 15263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8314" h="1526319">
                <a:moveTo>
                  <a:pt x="0" y="0"/>
                </a:moveTo>
                <a:lnTo>
                  <a:pt x="2008314" y="0"/>
                </a:lnTo>
                <a:lnTo>
                  <a:pt x="2008314" y="1526318"/>
                </a:lnTo>
                <a:lnTo>
                  <a:pt x="0" y="152631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3" name="Freeform 7"/>
          <p:cNvSpPr>
            <a:spLocks/>
          </p:cNvSpPr>
          <p:nvPr/>
        </p:nvSpPr>
        <p:spPr bwMode="auto">
          <a:xfrm>
            <a:off x="0" y="104775"/>
            <a:ext cx="3236913" cy="1570038"/>
          </a:xfrm>
          <a:custGeom>
            <a:avLst/>
            <a:gdLst>
              <a:gd name="T0" fmla="*/ 0 w 4856534"/>
              <a:gd name="T1" fmla="*/ 0 h 2353396"/>
              <a:gd name="T2" fmla="*/ 1437938 w 4856534"/>
              <a:gd name="T3" fmla="*/ 0 h 2353396"/>
              <a:gd name="T4" fmla="*/ 1437938 w 4856534"/>
              <a:gd name="T5" fmla="*/ 698780 h 2353396"/>
              <a:gd name="T6" fmla="*/ 0 w 4856534"/>
              <a:gd name="T7" fmla="*/ 698780 h 2353396"/>
              <a:gd name="T8" fmla="*/ 0 w 4856534"/>
              <a:gd name="T9" fmla="*/ 0 h 23533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5"/>
                </a:lnTo>
                <a:lnTo>
                  <a:pt x="0" y="23533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4" name="Freeform 8"/>
          <p:cNvSpPr>
            <a:spLocks/>
          </p:cNvSpPr>
          <p:nvPr/>
        </p:nvSpPr>
        <p:spPr bwMode="auto">
          <a:xfrm>
            <a:off x="9563100" y="996950"/>
            <a:ext cx="2441575" cy="1033463"/>
          </a:xfrm>
          <a:custGeom>
            <a:avLst/>
            <a:gdLst>
              <a:gd name="T0" fmla="*/ 0 w 4856534"/>
              <a:gd name="T1" fmla="*/ 0 h 2353396"/>
              <a:gd name="T2" fmla="*/ 818523 w 4856534"/>
              <a:gd name="T3" fmla="*/ 0 h 2353396"/>
              <a:gd name="T4" fmla="*/ 818523 w 4856534"/>
              <a:gd name="T5" fmla="*/ 302768 h 2353396"/>
              <a:gd name="T6" fmla="*/ 0 w 4856534"/>
              <a:gd name="T7" fmla="*/ 302768 h 2353396"/>
              <a:gd name="T8" fmla="*/ 0 w 4856534"/>
              <a:gd name="T9" fmla="*/ 0 h 23533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6"/>
                </a:lnTo>
                <a:lnTo>
                  <a:pt x="0" y="23533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5" name="Freeform 9"/>
          <p:cNvSpPr>
            <a:spLocks/>
          </p:cNvSpPr>
          <p:nvPr/>
        </p:nvSpPr>
        <p:spPr bwMode="auto">
          <a:xfrm flipH="1">
            <a:off x="7054850" y="5094288"/>
            <a:ext cx="708025" cy="703262"/>
          </a:xfrm>
          <a:custGeom>
            <a:avLst/>
            <a:gdLst>
              <a:gd name="T0" fmla="*/ 313969 w 1063235"/>
              <a:gd name="T1" fmla="*/ 0 h 1054830"/>
              <a:gd name="T2" fmla="*/ 0 w 1063235"/>
              <a:gd name="T3" fmla="*/ 0 h 1054830"/>
              <a:gd name="T4" fmla="*/ 0 w 1063235"/>
              <a:gd name="T5" fmla="*/ 312599 h 1054830"/>
              <a:gd name="T6" fmla="*/ 313969 w 1063235"/>
              <a:gd name="T7" fmla="*/ 312599 h 1054830"/>
              <a:gd name="T8" fmla="*/ 313969 w 1063235"/>
              <a:gd name="T9" fmla="*/ 0 h 10548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3235" h="1054830">
                <a:moveTo>
                  <a:pt x="1063235" y="0"/>
                </a:moveTo>
                <a:lnTo>
                  <a:pt x="0" y="0"/>
                </a:lnTo>
                <a:lnTo>
                  <a:pt x="0" y="1054831"/>
                </a:lnTo>
                <a:lnTo>
                  <a:pt x="1063235" y="1054831"/>
                </a:lnTo>
                <a:lnTo>
                  <a:pt x="1063235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6" name="Freeform 10"/>
          <p:cNvSpPr>
            <a:spLocks/>
          </p:cNvSpPr>
          <p:nvPr/>
        </p:nvSpPr>
        <p:spPr bwMode="auto">
          <a:xfrm>
            <a:off x="1863725" y="5227638"/>
            <a:ext cx="1590675" cy="1687512"/>
          </a:xfrm>
          <a:custGeom>
            <a:avLst/>
            <a:gdLst>
              <a:gd name="T0" fmla="*/ 0 w 2385400"/>
              <a:gd name="T1" fmla="*/ 0 h 2529970"/>
              <a:gd name="T2" fmla="*/ 707330 w 2385400"/>
              <a:gd name="T3" fmla="*/ 0 h 2529970"/>
              <a:gd name="T4" fmla="*/ 707330 w 2385400"/>
              <a:gd name="T5" fmla="*/ 750775 h 2529970"/>
              <a:gd name="T6" fmla="*/ 0 w 2385400"/>
              <a:gd name="T7" fmla="*/ 750775 h 2529970"/>
              <a:gd name="T8" fmla="*/ 0 w 2385400"/>
              <a:gd name="T9" fmla="*/ 0 h 25299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85400" h="2529970">
                <a:moveTo>
                  <a:pt x="0" y="0"/>
                </a:moveTo>
                <a:lnTo>
                  <a:pt x="2385400" y="0"/>
                </a:lnTo>
                <a:lnTo>
                  <a:pt x="2385400" y="2529969"/>
                </a:lnTo>
                <a:lnTo>
                  <a:pt x="0" y="25299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7" name="Freeform 11"/>
          <p:cNvSpPr>
            <a:spLocks/>
          </p:cNvSpPr>
          <p:nvPr/>
        </p:nvSpPr>
        <p:spPr bwMode="auto">
          <a:xfrm>
            <a:off x="8139113" y="4179888"/>
            <a:ext cx="4095750" cy="1295400"/>
          </a:xfrm>
          <a:custGeom>
            <a:avLst/>
            <a:gdLst>
              <a:gd name="T0" fmla="*/ 0 w 6145244"/>
              <a:gd name="T1" fmla="*/ 0 h 1943433"/>
              <a:gd name="T2" fmla="*/ 1819375 w 6145244"/>
              <a:gd name="T3" fmla="*/ 0 h 1943433"/>
              <a:gd name="T4" fmla="*/ 1819375 w 6145244"/>
              <a:gd name="T5" fmla="*/ 575536 h 1943433"/>
              <a:gd name="T6" fmla="*/ 0 w 6145244"/>
              <a:gd name="T7" fmla="*/ 575536 h 1943433"/>
              <a:gd name="T8" fmla="*/ 0 w 6145244"/>
              <a:gd name="T9" fmla="*/ 0 h 19434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145244" h="1943433">
                <a:moveTo>
                  <a:pt x="0" y="0"/>
                </a:moveTo>
                <a:lnTo>
                  <a:pt x="6145244" y="0"/>
                </a:lnTo>
                <a:lnTo>
                  <a:pt x="6145244" y="1943433"/>
                </a:lnTo>
                <a:lnTo>
                  <a:pt x="0" y="19434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8" name="Freeform 13"/>
          <p:cNvSpPr>
            <a:spLocks/>
          </p:cNvSpPr>
          <p:nvPr/>
        </p:nvSpPr>
        <p:spPr bwMode="auto">
          <a:xfrm>
            <a:off x="10036175" y="5448300"/>
            <a:ext cx="1655763" cy="1466850"/>
          </a:xfrm>
          <a:custGeom>
            <a:avLst/>
            <a:gdLst>
              <a:gd name="T0" fmla="*/ 0 w 2886084"/>
              <a:gd name="T1" fmla="*/ 0 h 2502573"/>
              <a:gd name="T2" fmla="*/ 544975 w 2886084"/>
              <a:gd name="T3" fmla="*/ 0 h 2502573"/>
              <a:gd name="T4" fmla="*/ 544975 w 2886084"/>
              <a:gd name="T5" fmla="*/ 503946 h 2502573"/>
              <a:gd name="T6" fmla="*/ 0 w 2886084"/>
              <a:gd name="T7" fmla="*/ 503946 h 2502573"/>
              <a:gd name="T8" fmla="*/ 0 w 2886084"/>
              <a:gd name="T9" fmla="*/ 0 h 25025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6084" h="2502573">
                <a:moveTo>
                  <a:pt x="0" y="0"/>
                </a:moveTo>
                <a:lnTo>
                  <a:pt x="2886084" y="0"/>
                </a:lnTo>
                <a:lnTo>
                  <a:pt x="2886084" y="2502573"/>
                </a:lnTo>
                <a:lnTo>
                  <a:pt x="0" y="25025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9" name="Freeform 14"/>
          <p:cNvSpPr>
            <a:spLocks/>
          </p:cNvSpPr>
          <p:nvPr/>
        </p:nvSpPr>
        <p:spPr bwMode="auto">
          <a:xfrm flipH="1">
            <a:off x="9521825" y="3103563"/>
            <a:ext cx="600075" cy="676275"/>
          </a:xfrm>
          <a:custGeom>
            <a:avLst/>
            <a:gdLst>
              <a:gd name="T0" fmla="*/ 267402 w 898930"/>
              <a:gd name="T1" fmla="*/ 0 h 1015276"/>
              <a:gd name="T2" fmla="*/ 0 w 898930"/>
              <a:gd name="T3" fmla="*/ 0 h 1015276"/>
              <a:gd name="T4" fmla="*/ 0 w 898930"/>
              <a:gd name="T5" fmla="*/ 300056 h 1015276"/>
              <a:gd name="T6" fmla="*/ 267402 w 898930"/>
              <a:gd name="T7" fmla="*/ 300056 h 1015276"/>
              <a:gd name="T8" fmla="*/ 267402 w 898930"/>
              <a:gd name="T9" fmla="*/ 0 h 10152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8930" h="1015276">
                <a:moveTo>
                  <a:pt x="898930" y="0"/>
                </a:moveTo>
                <a:lnTo>
                  <a:pt x="0" y="0"/>
                </a:lnTo>
                <a:lnTo>
                  <a:pt x="0" y="1015276"/>
                </a:lnTo>
                <a:lnTo>
                  <a:pt x="898930" y="1015276"/>
                </a:lnTo>
                <a:lnTo>
                  <a:pt x="89893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0" name="Freeform 16"/>
          <p:cNvSpPr>
            <a:spLocks/>
          </p:cNvSpPr>
          <p:nvPr/>
        </p:nvSpPr>
        <p:spPr bwMode="auto">
          <a:xfrm>
            <a:off x="325438" y="3173413"/>
            <a:ext cx="600075" cy="676275"/>
          </a:xfrm>
          <a:custGeom>
            <a:avLst/>
            <a:gdLst>
              <a:gd name="T0" fmla="*/ 0 w 898930"/>
              <a:gd name="T1" fmla="*/ 0 h 1015276"/>
              <a:gd name="T2" fmla="*/ 267402 w 898930"/>
              <a:gd name="T3" fmla="*/ 0 h 1015276"/>
              <a:gd name="T4" fmla="*/ 267402 w 898930"/>
              <a:gd name="T5" fmla="*/ 300056 h 1015276"/>
              <a:gd name="T6" fmla="*/ 0 w 898930"/>
              <a:gd name="T7" fmla="*/ 300056 h 1015276"/>
              <a:gd name="T8" fmla="*/ 0 w 898930"/>
              <a:gd name="T9" fmla="*/ 0 h 10152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8930" h="1015276">
                <a:moveTo>
                  <a:pt x="0" y="0"/>
                </a:moveTo>
                <a:lnTo>
                  <a:pt x="898930" y="0"/>
                </a:lnTo>
                <a:lnTo>
                  <a:pt x="898930" y="1015276"/>
                </a:lnTo>
                <a:lnTo>
                  <a:pt x="0" y="101527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11"/>
          <p:cNvSpPr/>
          <p:nvPr/>
        </p:nvSpPr>
        <p:spPr>
          <a:xfrm>
            <a:off x="-209481" y="4005330"/>
            <a:ext cx="9439593" cy="3030316"/>
          </a:xfrm>
          <a:custGeom>
            <a:avLst/>
            <a:gdLst/>
            <a:ahLst/>
            <a:cxnLst/>
            <a:rect l="l" t="t" r="r" b="b"/>
            <a:pathLst>
              <a:path w="9439593" h="3334938">
                <a:moveTo>
                  <a:pt x="0" y="0"/>
                </a:moveTo>
                <a:lnTo>
                  <a:pt x="9439593" y="0"/>
                </a:lnTo>
                <a:lnTo>
                  <a:pt x="9439593" y="3334938"/>
                </a:lnTo>
                <a:lnTo>
                  <a:pt x="0" y="3334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3655"/>
            </a:stretch>
          </a:blipFill>
        </p:spPr>
      </p:sp>
      <p:sp>
        <p:nvSpPr>
          <p:cNvPr id="33814" name="TextBox 1"/>
          <p:cNvSpPr txBox="1">
            <a:spLocks noChangeArrowheads="1"/>
          </p:cNvSpPr>
          <p:nvPr/>
        </p:nvSpPr>
        <p:spPr bwMode="auto">
          <a:xfrm>
            <a:off x="3076575" y="354013"/>
            <a:ext cx="6240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AN LÃO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QUANG HƯNG</a:t>
            </a: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>
            <a:off x="1758059" y="1651940"/>
            <a:ext cx="7661275" cy="1676400"/>
          </a:xfrm>
          <a:prstGeom prst="rect">
            <a:avLst/>
          </a:prstGeom>
        </p:spPr>
        <p:txBody>
          <a:bodyPr wrap="none" fromWordArt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Đọc t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hơ: Lấy tăm cho bà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Lê Thị Mỵ - Lớp 4B5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Lĩnh vực: PTNN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Chủ đề: Gia đình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3987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uyet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1752600" y="457200"/>
            <a:ext cx="4419600" cy="2743200"/>
            <a:chOff x="144" y="288"/>
            <a:chExt cx="2784" cy="1728"/>
          </a:xfrm>
        </p:grpSpPr>
        <p:sp>
          <p:nvSpPr>
            <p:cNvPr id="45062" name="AutoShape 4"/>
            <p:cNvSpPr>
              <a:spLocks noChangeArrowheads="1"/>
            </p:cNvSpPr>
            <p:nvPr/>
          </p:nvSpPr>
          <p:spPr bwMode="auto">
            <a:xfrm>
              <a:off x="144" y="288"/>
              <a:ext cx="2784" cy="1728"/>
            </a:xfrm>
            <a:prstGeom prst="cloudCallout">
              <a:avLst>
                <a:gd name="adj1" fmla="val 91273"/>
                <a:gd name="adj2" fmla="val 745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3" name="Picture 5" descr="Untitled-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1248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0" name="TextBox 9"/>
          <p:cNvSpPr txBox="1">
            <a:spLocks noChangeArrowheads="1"/>
          </p:cNvSpPr>
          <p:nvPr/>
        </p:nvSpPr>
        <p:spPr bwMode="auto">
          <a:xfrm>
            <a:off x="1524000" y="5105400"/>
            <a:ext cx="6400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đã dạy bạn nhỏ điều gì?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ỏ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837" y="5799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16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uy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4648200" y="39624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 của bạn nhỏ có dùng được tăm không?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sao? </a:t>
            </a:r>
          </a:p>
        </p:txBody>
      </p:sp>
      <p:pic>
        <p:nvPicPr>
          <p:cNvPr id="3" name="hỏ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9286" y="6085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2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uye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Untitl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1857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4114800" y="1981200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Vậy bạn nhỏ đã lấy gì ra để mời bà?</a:t>
            </a:r>
          </a:p>
        </p:txBody>
      </p:sp>
      <p:pic>
        <p:nvPicPr>
          <p:cNvPr id="3" name="hỏ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9710" y="620907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138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uye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Untitl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1857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4648200" y="19812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con thấy bạn nhỏ có ngoan không?</a:t>
            </a:r>
          </a:p>
        </p:txBody>
      </p:sp>
      <p:pic>
        <p:nvPicPr>
          <p:cNvPr id="2" name="hỏi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118" y="606583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72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4488"/>
            <a:ext cx="114935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3124200"/>
            <a:ext cx="34877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6143625"/>
            <a:ext cx="655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652">
            <a:off x="114300" y="968375"/>
            <a:ext cx="4206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756275"/>
            <a:ext cx="4968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498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74763"/>
            <a:ext cx="571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7290495">
            <a:off x="10806113" y="5221287"/>
            <a:ext cx="20447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54063"/>
            <a:ext cx="444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图片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03675"/>
            <a:ext cx="533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163" y="700088"/>
            <a:ext cx="98425" cy="85725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  <a:sym typeface="Arial"/>
            </a:endParaRPr>
          </a:p>
        </p:txBody>
      </p:sp>
      <p:pic>
        <p:nvPicPr>
          <p:cNvPr id="5121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953000"/>
            <a:ext cx="7159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0850" y="2166938"/>
            <a:ext cx="746283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Giáo dục trẻ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Cho trẻ đọc thơ 1-2 lần</a:t>
            </a:r>
          </a:p>
        </p:txBody>
      </p:sp>
    </p:spTree>
    <p:extLst>
      <p:ext uri="{BB962C8B-B14F-4D97-AF65-F5344CB8AC3E}">
        <p14:creationId xmlns:p14="http://schemas.microsoft.com/office/powerpoint/2010/main" val="1510145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1865313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Hát bài: Cả nhà thương nhau</a:t>
            </a:r>
          </a:p>
        </p:txBody>
      </p:sp>
      <p:pic>
        <p:nvPicPr>
          <p:cNvPr id="2" name="Cả Nhà Thương Nhau  Ba Thương Con Vì Con Giống Mẹ  Candy Ngọc Hà  Nhạc Thiếu 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949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2451100" y="1852613"/>
            <a:ext cx="7289800" cy="4051300"/>
            <a:chOff x="1235547" y="1328057"/>
            <a:chExt cx="9720905" cy="5400000"/>
          </a:xfrm>
        </p:grpSpPr>
        <p:pic>
          <p:nvPicPr>
            <p:cNvPr id="54285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547" y="1328057"/>
              <a:ext cx="9720905" cy="5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4784FB-3671-A15F-E813-6184E5A8B41C}"/>
                </a:ext>
              </a:extLst>
            </p:cNvPr>
            <p:cNvSpPr/>
            <p:nvPr/>
          </p:nvSpPr>
          <p:spPr>
            <a:xfrm>
              <a:off x="1451473" y="1829545"/>
              <a:ext cx="9325041" cy="4680564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403350" y="4244975"/>
            <a:ext cx="1595438" cy="1755775"/>
            <a:chOff x="-160643" y="4518000"/>
            <a:chExt cx="2127826" cy="2340000"/>
          </a:xfrm>
        </p:grpSpPr>
        <p:pic>
          <p:nvPicPr>
            <p:cNvPr id="54283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643" y="5058000"/>
              <a:ext cx="18304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5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11" y="4518000"/>
              <a:ext cx="1463272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9134475" y="4244975"/>
            <a:ext cx="1533525" cy="1755775"/>
            <a:chOff x="10147332" y="4518000"/>
            <a:chExt cx="2044668" cy="2340000"/>
          </a:xfrm>
        </p:grpSpPr>
        <p:pic>
          <p:nvPicPr>
            <p:cNvPr id="54281" name="Picture 5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680" y="4878000"/>
              <a:ext cx="1376320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2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332" y="4518000"/>
              <a:ext cx="1618240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42380" r="49524" b="38254"/>
          <a:stretch>
            <a:fillRect/>
          </a:stretch>
        </p:blipFill>
        <p:spPr bwMode="auto">
          <a:xfrm>
            <a:off x="1520825" y="857250"/>
            <a:ext cx="22939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 bwMode="auto">
          <a:xfrm>
            <a:off x="8377238" y="857250"/>
            <a:ext cx="22939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2"/>
          <p:cNvSpPr txBox="1">
            <a:spLocks noChangeArrowheads="1"/>
          </p:cNvSpPr>
          <p:nvPr/>
        </p:nvSpPr>
        <p:spPr bwMode="auto">
          <a:xfrm>
            <a:off x="2824163" y="2974975"/>
            <a:ext cx="64881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2122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47800" y="1908175"/>
            <a:ext cx="9532938" cy="3208338"/>
            <a:chOff x="6184592" y="475981"/>
            <a:chExt cx="6571982" cy="3208710"/>
          </a:xfrm>
        </p:grpSpPr>
        <p:grpSp>
          <p:nvGrpSpPr>
            <p:cNvPr id="34824" name="Graphic 4"/>
            <p:cNvGrpSpPr>
              <a:grpSpLocks/>
            </p:cNvGrpSpPr>
            <p:nvPr/>
          </p:nvGrpSpPr>
          <p:grpSpPr bwMode="auto">
            <a:xfrm>
              <a:off x="6184592" y="475981"/>
              <a:ext cx="6303585" cy="3208710"/>
              <a:chOff x="5610688" y="1031736"/>
              <a:chExt cx="6303585" cy="3980523"/>
            </a:xfrm>
          </p:grpSpPr>
          <p:sp>
            <p:nvSpPr>
              <p:cNvPr id="34826" name="Freeform: Shape 55"/>
              <p:cNvSpPr>
                <a:spLocks/>
              </p:cNvSpPr>
              <p:nvPr/>
            </p:nvSpPr>
            <p:spPr bwMode="auto">
              <a:xfrm>
                <a:off x="5629165" y="1052247"/>
                <a:ext cx="6285108" cy="3941397"/>
              </a:xfrm>
              <a:custGeom>
                <a:avLst/>
                <a:gdLst>
                  <a:gd name="T0" fmla="*/ 7520508 w 5842103"/>
                  <a:gd name="T1" fmla="*/ 3941397 h 3941397"/>
                  <a:gd name="T2" fmla="*/ 305887 w 5842103"/>
                  <a:gd name="T3" fmla="*/ 3941397 h 3941397"/>
                  <a:gd name="T4" fmla="*/ 0 w 5842103"/>
                  <a:gd name="T5" fmla="*/ 3713054 h 3941397"/>
                  <a:gd name="T6" fmla="*/ 0 w 5842103"/>
                  <a:gd name="T7" fmla="*/ 228343 h 3941397"/>
                  <a:gd name="T8" fmla="*/ 305887 w 5842103"/>
                  <a:gd name="T9" fmla="*/ 0 h 3941397"/>
                  <a:gd name="T10" fmla="*/ 7520177 w 5842103"/>
                  <a:gd name="T11" fmla="*/ 0 h 3941397"/>
                  <a:gd name="T12" fmla="*/ 7826063 w 5842103"/>
                  <a:gd name="T13" fmla="*/ 228343 h 3941397"/>
                  <a:gd name="T14" fmla="*/ 7826063 w 5842103"/>
                  <a:gd name="T15" fmla="*/ 3713054 h 3941397"/>
                  <a:gd name="T16" fmla="*/ 7520508 w 5842103"/>
                  <a:gd name="T17" fmla="*/ 3941397 h 39413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4827" name="Freeform: Shape 56"/>
              <p:cNvSpPr>
                <a:spLocks/>
              </p:cNvSpPr>
              <p:nvPr/>
            </p:nvSpPr>
            <p:spPr bwMode="auto">
              <a:xfrm>
                <a:off x="5876122" y="1298958"/>
                <a:ext cx="5742762" cy="3447729"/>
              </a:xfrm>
              <a:custGeom>
                <a:avLst/>
                <a:gdLst>
                  <a:gd name="T0" fmla="*/ 0 w 5348435"/>
                  <a:gd name="T1" fmla="*/ 0 h 3447729"/>
                  <a:gd name="T2" fmla="*/ 7108913 w 5348435"/>
                  <a:gd name="T3" fmla="*/ 0 h 3447729"/>
                  <a:gd name="T4" fmla="*/ 7108913 w 5348435"/>
                  <a:gd name="T5" fmla="*/ 3447730 h 3447729"/>
                  <a:gd name="T6" fmla="*/ 0 w 5348435"/>
                  <a:gd name="T7" fmla="*/ 3447730 h 34477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82C93FDD-1C4F-4A92-BF5E-C17EA623A232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6198525" cy="3980523"/>
                <a:chOff x="5610688" y="1031736"/>
                <a:chExt cx="6198525" cy="3980523"/>
              </a:xfrm>
              <a:solidFill>
                <a:srgbClr val="1A1A1A"/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7B5CEB7-871B-4537-A1B7-8435EA689704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70654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33D0F72-AC13-486D-8552-D42CBFDF3C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FAB4F55-6C89-428E-B7AB-08A00B079757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6F6F77D-2520-4D2B-A6B7-B6CBDF10819B}"/>
                    </a:ext>
                  </a:extLst>
                </p:cNvPr>
                <p:cNvSpPr/>
                <p:nvPr/>
              </p:nvSpPr>
              <p:spPr>
                <a:xfrm>
                  <a:off x="10147871" y="1276163"/>
                  <a:ext cx="1398692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EADF4650-5142-4388-8DA9-080E0A73107F}"/>
                    </a:ext>
                  </a:extLst>
                </p:cNvPr>
                <p:cNvSpPr/>
                <p:nvPr/>
              </p:nvSpPr>
              <p:spPr>
                <a:xfrm>
                  <a:off x="5772660" y="1634194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34825" name="TextBox 54"/>
            <p:cNvSpPr txBox="1">
              <a:spLocks noChangeArrowheads="1"/>
            </p:cNvSpPr>
            <p:nvPr/>
          </p:nvSpPr>
          <p:spPr bwMode="auto">
            <a:xfrm>
              <a:off x="6718424" y="1662629"/>
              <a:ext cx="6038150" cy="156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 và vận động bài: Cháu yêu bà</a:t>
              </a:r>
              <a:endParaRPr lang="en-US" altLang="en-US" sz="4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820" name="Group 3"/>
          <p:cNvGrpSpPr>
            <a:grpSpLocks/>
          </p:cNvGrpSpPr>
          <p:nvPr/>
        </p:nvGrpSpPr>
        <p:grpSpPr bwMode="auto">
          <a:xfrm>
            <a:off x="0" y="26988"/>
            <a:ext cx="3452813" cy="2274887"/>
            <a:chOff x="144" y="288"/>
            <a:chExt cx="2784" cy="1728"/>
          </a:xfrm>
        </p:grpSpPr>
        <p:sp>
          <p:nvSpPr>
            <p:cNvPr id="34822" name="AutoShape 4"/>
            <p:cNvSpPr>
              <a:spLocks noChangeArrowheads="1"/>
            </p:cNvSpPr>
            <p:nvPr/>
          </p:nvSpPr>
          <p:spPr bwMode="auto">
            <a:xfrm>
              <a:off x="144" y="288"/>
              <a:ext cx="2784" cy="1728"/>
            </a:xfrm>
            <a:prstGeom prst="cloudCallout">
              <a:avLst>
                <a:gd name="adj1" fmla="val 91273"/>
                <a:gd name="adj2" fmla="val 745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34823" name="Picture 5" descr="Untitled-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1248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ChauYeuBa-BaoAn-24501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4348" y="6103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9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717675" y="1028700"/>
            <a:ext cx="8693150" cy="48006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438400" y="1676400"/>
            <a:ext cx="7543800" cy="1676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CC00"/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Lấy tăm cho bà</a:t>
            </a:r>
            <a:endParaRPr kumimoji="0" lang="en-US" sz="4800" b="1" i="0" u="none" strike="noStrike" kern="10" cap="none" spc="0" normalizeH="0" baseline="0" noProof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19600" y="3800475"/>
            <a:ext cx="434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thơ: Định Hải</a:t>
            </a:r>
          </a:p>
        </p:txBody>
      </p:sp>
      <p:pic>
        <p:nvPicPr>
          <p:cNvPr id="4" name="1. tên bài lấy t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8925" y="6276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uyet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752600" y="457200"/>
            <a:ext cx="4419600" cy="2743200"/>
            <a:chOff x="144" y="288"/>
            <a:chExt cx="2784" cy="1728"/>
          </a:xfrm>
        </p:grpSpPr>
        <p:sp>
          <p:nvSpPr>
            <p:cNvPr id="37894" name="AutoShape 4"/>
            <p:cNvSpPr>
              <a:spLocks noChangeArrowheads="1"/>
            </p:cNvSpPr>
            <p:nvPr/>
          </p:nvSpPr>
          <p:spPr bwMode="auto">
            <a:xfrm>
              <a:off x="144" y="288"/>
              <a:ext cx="2784" cy="1728"/>
            </a:xfrm>
            <a:prstGeom prst="cloudCallout">
              <a:avLst>
                <a:gd name="adj1" fmla="val 91273"/>
                <a:gd name="adj2" fmla="val 745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7895" name="Picture 5" descr="Untitled-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1248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1066800" y="4648200"/>
            <a:ext cx="594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dạy cháu về nhà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 xong nhớ lấy cho bà cái tăm</a:t>
            </a:r>
          </a:p>
        </p:txBody>
      </p:sp>
      <p:pic>
        <p:nvPicPr>
          <p:cNvPr id="3" name="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933" y="6112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uy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5029200" y="4343400"/>
            <a:ext cx="6781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 bà đã rụng hết răng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 không còn được lấy tăm cho bà</a:t>
            </a:r>
          </a:p>
        </p:txBody>
      </p:sp>
      <p:pic>
        <p:nvPicPr>
          <p:cNvPr id="3" name="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" y="6112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51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uye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2682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Untitl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5188"/>
            <a:ext cx="1857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-14288" y="152400"/>
            <a:ext cx="716280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 đi rót nước bưng 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Chè thơm hương tỏa khắp nhà vui vui</a:t>
            </a:r>
          </a:p>
        </p:txBody>
      </p:sp>
      <p:pic>
        <p:nvPicPr>
          <p:cNvPr id="3" name="t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4717" y="58046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28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0.00324 C -0.12239 0.01482 -0.14544 0.02662 -0.16289 0.02847 C -0.18086 0.02963 -0.18906 0.01204 -0.20482 0.01111 C -0.22044 0.00926 -0.24075 0.02222 -0.25742 0.0206 C -0.27435 0.01875 -0.29075 -0.00231 -0.30482 -0.00231 C -0.31888 -0.00139 -0.32956 0.02153 -0.34271 0.02361 C -0.35573 0.02454 -0.37448 0.00926 -0.38424 0.0081 C -0.39375 0.00741 -0.38854 0.01968 -0.39935 0.01759 C -0.40989 0.01667 -0.4375 0.00139 -0.44831 0.00023 C -0.45937 -0.00069 -0.45729 0.01111 -0.46523 0.0132 C -0.47331 0.01482 -0.48633 0.01412 -0.49583 0.01111 C -0.50521 0.00718 -0.51054 -0.00231 -0.522 -0.00717 C -0.53385 -0.01111 -0.55846 -0.01504 -0.5651 -0.01667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 rot="-5301527">
            <a:off x="2743200" y="-2243137"/>
            <a:ext cx="5792787" cy="11050588"/>
          </a:xfrm>
          <a:custGeom>
            <a:avLst/>
            <a:gdLst>
              <a:gd name="T0" fmla="*/ 0 w 8623856"/>
              <a:gd name="T1" fmla="*/ 0 h 14616706"/>
              <a:gd name="T2" fmla="*/ 792169 w 8623856"/>
              <a:gd name="T3" fmla="*/ 0 h 14616706"/>
              <a:gd name="T4" fmla="*/ 792169 w 8623856"/>
              <a:gd name="T5" fmla="*/ 2729385 h 14616706"/>
              <a:gd name="T6" fmla="*/ 0 w 8623856"/>
              <a:gd name="T7" fmla="*/ 2729385 h 14616706"/>
              <a:gd name="T8" fmla="*/ 0 w 8623856"/>
              <a:gd name="T9" fmla="*/ 0 h 146167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7" name="Freeform 4"/>
          <p:cNvSpPr>
            <a:spLocks/>
          </p:cNvSpPr>
          <p:nvPr/>
        </p:nvSpPr>
        <p:spPr bwMode="auto">
          <a:xfrm>
            <a:off x="8915400" y="4267200"/>
            <a:ext cx="2254250" cy="2774950"/>
          </a:xfrm>
          <a:custGeom>
            <a:avLst/>
            <a:gdLst>
              <a:gd name="T0" fmla="*/ 0 w 4163098"/>
              <a:gd name="T1" fmla="*/ 0 h 5122380"/>
              <a:gd name="T2" fmla="*/ 104937 w 4163098"/>
              <a:gd name="T3" fmla="*/ 0 h 5122380"/>
              <a:gd name="T4" fmla="*/ 104937 w 4163098"/>
              <a:gd name="T5" fmla="*/ 129471 h 5122380"/>
              <a:gd name="T6" fmla="*/ 0 w 4163098"/>
              <a:gd name="T7" fmla="*/ 129471 h 5122380"/>
              <a:gd name="T8" fmla="*/ 0 w 4163098"/>
              <a:gd name="T9" fmla="*/ 0 h 51223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63098" h="5122380">
                <a:moveTo>
                  <a:pt x="0" y="0"/>
                </a:moveTo>
                <a:lnTo>
                  <a:pt x="4163097" y="0"/>
                </a:lnTo>
                <a:lnTo>
                  <a:pt x="4163097" y="5122379"/>
                </a:lnTo>
                <a:lnTo>
                  <a:pt x="0" y="512237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8" name="Freeform 5"/>
          <p:cNvSpPr>
            <a:spLocks/>
          </p:cNvSpPr>
          <p:nvPr/>
        </p:nvSpPr>
        <p:spPr bwMode="auto">
          <a:xfrm>
            <a:off x="887413" y="3978275"/>
            <a:ext cx="2105025" cy="2501900"/>
          </a:xfrm>
          <a:custGeom>
            <a:avLst/>
            <a:gdLst>
              <a:gd name="T0" fmla="*/ 0 w 3888013"/>
              <a:gd name="T1" fmla="*/ 0 h 4618590"/>
              <a:gd name="T2" fmla="*/ 97927 w 3888013"/>
              <a:gd name="T3" fmla="*/ 0 h 4618590"/>
              <a:gd name="T4" fmla="*/ 97927 w 3888013"/>
              <a:gd name="T5" fmla="*/ 116701 h 4618590"/>
              <a:gd name="T6" fmla="*/ 0 w 3888013"/>
              <a:gd name="T7" fmla="*/ 116701 h 4618590"/>
              <a:gd name="T8" fmla="*/ 0 w 3888013"/>
              <a:gd name="T9" fmla="*/ 0 h 46185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88013" h="4618590">
                <a:moveTo>
                  <a:pt x="0" y="0"/>
                </a:moveTo>
                <a:lnTo>
                  <a:pt x="3888013" y="0"/>
                </a:lnTo>
                <a:lnTo>
                  <a:pt x="3888013" y="4618589"/>
                </a:lnTo>
                <a:lnTo>
                  <a:pt x="0" y="461858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9" name="Freeform 6"/>
          <p:cNvSpPr>
            <a:spLocks/>
          </p:cNvSpPr>
          <p:nvPr/>
        </p:nvSpPr>
        <p:spPr bwMode="auto">
          <a:xfrm>
            <a:off x="8139113" y="890588"/>
            <a:ext cx="1927225" cy="1530350"/>
          </a:xfrm>
          <a:custGeom>
            <a:avLst/>
            <a:gdLst>
              <a:gd name="T0" fmla="*/ 0 w 3557000"/>
              <a:gd name="T1" fmla="*/ 0 h 2823369"/>
              <a:gd name="T2" fmla="*/ 89986 w 3557000"/>
              <a:gd name="T3" fmla="*/ 0 h 2823369"/>
              <a:gd name="T4" fmla="*/ 89986 w 3557000"/>
              <a:gd name="T5" fmla="*/ 71599 h 2823369"/>
              <a:gd name="T6" fmla="*/ 0 w 3557000"/>
              <a:gd name="T7" fmla="*/ 71599 h 2823369"/>
              <a:gd name="T8" fmla="*/ 0 w 3557000"/>
              <a:gd name="T9" fmla="*/ 0 h 28233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0" name="Freeform 7"/>
          <p:cNvSpPr>
            <a:spLocks/>
          </p:cNvSpPr>
          <p:nvPr/>
        </p:nvSpPr>
        <p:spPr bwMode="auto">
          <a:xfrm rot="70589">
            <a:off x="1312863" y="825500"/>
            <a:ext cx="920750" cy="1660525"/>
          </a:xfrm>
          <a:custGeom>
            <a:avLst/>
            <a:gdLst>
              <a:gd name="T0" fmla="*/ 0 w 1700496"/>
              <a:gd name="T1" fmla="*/ 0 h 3063957"/>
              <a:gd name="T2" fmla="*/ 42852 w 1700496"/>
              <a:gd name="T3" fmla="*/ 0 h 3063957"/>
              <a:gd name="T4" fmla="*/ 42852 w 1700496"/>
              <a:gd name="T5" fmla="*/ 77635 h 3063957"/>
              <a:gd name="T6" fmla="*/ 0 w 1700496"/>
              <a:gd name="T7" fmla="*/ 77635 h 3063957"/>
              <a:gd name="T8" fmla="*/ 0 w 1700496"/>
              <a:gd name="T9" fmla="*/ 0 h 3063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894013" y="2736850"/>
            <a:ext cx="6707187" cy="12319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CC00"/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0" cap="none" spc="0" normalizeH="0" baseline="0" noProof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Trẻ đọc thơ</a:t>
            </a:r>
            <a:endParaRPr kumimoji="0" lang="en-US" sz="4800" b="1" i="0" u="none" strike="noStrike" kern="10" cap="none" spc="0" normalizeH="0" baseline="0" noProof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lin ang="5400000" scaled="1"/>
              </a:gra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67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717675" y="1028700"/>
            <a:ext cx="8693150" cy="48006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3733800" y="24384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0890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 rot="-1111954">
            <a:off x="1400175" y="-719138"/>
            <a:ext cx="9642475" cy="7534276"/>
          </a:xfrm>
          <a:custGeom>
            <a:avLst/>
            <a:gdLst>
              <a:gd name="T0" fmla="*/ 0 w 14464099"/>
              <a:gd name="T1" fmla="*/ 0 h 12255037"/>
              <a:gd name="T2" fmla="*/ 1269621 w 14464099"/>
              <a:gd name="T3" fmla="*/ 0 h 12255037"/>
              <a:gd name="T4" fmla="*/ 1269621 w 14464099"/>
              <a:gd name="T5" fmla="*/ 661723 h 12255037"/>
              <a:gd name="T6" fmla="*/ 0 w 14464099"/>
              <a:gd name="T7" fmla="*/ 661723 h 12255037"/>
              <a:gd name="T8" fmla="*/ 0 w 14464099"/>
              <a:gd name="T9" fmla="*/ 0 h 122550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5" name="Freeform 5"/>
          <p:cNvSpPr>
            <a:spLocks/>
          </p:cNvSpPr>
          <p:nvPr/>
        </p:nvSpPr>
        <p:spPr bwMode="auto">
          <a:xfrm rot="-3063825">
            <a:off x="142081" y="4736306"/>
            <a:ext cx="1282700" cy="2154238"/>
          </a:xfrm>
          <a:custGeom>
            <a:avLst/>
            <a:gdLst>
              <a:gd name="T0" fmla="*/ 0 w 1925370"/>
              <a:gd name="T1" fmla="*/ 0 h 3229132"/>
              <a:gd name="T2" fmla="*/ 168337 w 1925370"/>
              <a:gd name="T3" fmla="*/ 0 h 3229132"/>
              <a:gd name="T4" fmla="*/ 168337 w 1925370"/>
              <a:gd name="T5" fmla="*/ 284664 h 3229132"/>
              <a:gd name="T6" fmla="*/ 0 w 1925370"/>
              <a:gd name="T7" fmla="*/ 284664 h 3229132"/>
              <a:gd name="T8" fmla="*/ 0 w 1925370"/>
              <a:gd name="T9" fmla="*/ 0 h 3229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5370" h="3229132">
                <a:moveTo>
                  <a:pt x="0" y="0"/>
                </a:moveTo>
                <a:lnTo>
                  <a:pt x="1925370" y="0"/>
                </a:lnTo>
                <a:lnTo>
                  <a:pt x="1925370" y="3229132"/>
                </a:lnTo>
                <a:lnTo>
                  <a:pt x="0" y="322913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6" name="Freeform 6"/>
          <p:cNvSpPr>
            <a:spLocks/>
          </p:cNvSpPr>
          <p:nvPr/>
        </p:nvSpPr>
        <p:spPr bwMode="auto">
          <a:xfrm>
            <a:off x="10737850" y="55563"/>
            <a:ext cx="1454150" cy="2743200"/>
          </a:xfrm>
          <a:custGeom>
            <a:avLst/>
            <a:gdLst>
              <a:gd name="T0" fmla="*/ 0 w 2180844"/>
              <a:gd name="T1" fmla="*/ 0 h 4114800"/>
              <a:gd name="T2" fmla="*/ 191660 w 2180844"/>
              <a:gd name="T3" fmla="*/ 0 h 4114800"/>
              <a:gd name="T4" fmla="*/ 191660 w 2180844"/>
              <a:gd name="T5" fmla="*/ 361245 h 4114800"/>
              <a:gd name="T6" fmla="*/ 0 w 2180844"/>
              <a:gd name="T7" fmla="*/ 361245 h 4114800"/>
              <a:gd name="T8" fmla="*/ 0 w 2180844"/>
              <a:gd name="T9" fmla="*/ 0 h 4114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7" name="Freeform 7"/>
          <p:cNvSpPr>
            <a:spLocks/>
          </p:cNvSpPr>
          <p:nvPr/>
        </p:nvSpPr>
        <p:spPr bwMode="auto">
          <a:xfrm rot="-1617254">
            <a:off x="10444163" y="4806950"/>
            <a:ext cx="2747962" cy="2216150"/>
          </a:xfrm>
          <a:custGeom>
            <a:avLst/>
            <a:gdLst>
              <a:gd name="T0" fmla="*/ 0 w 4121875"/>
              <a:gd name="T1" fmla="*/ 0 h 3325644"/>
              <a:gd name="T2" fmla="*/ 361901 w 4121875"/>
              <a:gd name="T3" fmla="*/ 0 h 3325644"/>
              <a:gd name="T4" fmla="*/ 361901 w 4121875"/>
              <a:gd name="T5" fmla="*/ 291216 h 3325644"/>
              <a:gd name="T6" fmla="*/ 0 w 4121875"/>
              <a:gd name="T7" fmla="*/ 291216 h 3325644"/>
              <a:gd name="T8" fmla="*/ 0 w 4121875"/>
              <a:gd name="T9" fmla="*/ 0 h 3325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8" name="Freeform 8"/>
          <p:cNvSpPr>
            <a:spLocks/>
          </p:cNvSpPr>
          <p:nvPr/>
        </p:nvSpPr>
        <p:spPr bwMode="auto">
          <a:xfrm rot="-1634560">
            <a:off x="268288" y="-685800"/>
            <a:ext cx="2747962" cy="2216150"/>
          </a:xfrm>
          <a:custGeom>
            <a:avLst/>
            <a:gdLst>
              <a:gd name="T0" fmla="*/ 0 w 4121875"/>
              <a:gd name="T1" fmla="*/ 0 h 3325644"/>
              <a:gd name="T2" fmla="*/ 361901 w 4121875"/>
              <a:gd name="T3" fmla="*/ 0 h 3325644"/>
              <a:gd name="T4" fmla="*/ 361901 w 4121875"/>
              <a:gd name="T5" fmla="*/ 291216 h 3325644"/>
              <a:gd name="T6" fmla="*/ 0 w 4121875"/>
              <a:gd name="T7" fmla="*/ 291216 h 3325644"/>
              <a:gd name="T8" fmla="*/ 0 w 4121875"/>
              <a:gd name="T9" fmla="*/ 0 h 3325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452438" y="2620963"/>
            <a:ext cx="177800" cy="177800"/>
            <a:chOff x="0" y="0"/>
            <a:chExt cx="812800" cy="812800"/>
          </a:xfrm>
        </p:grpSpPr>
        <p:sp>
          <p:nvSpPr>
            <p:cNvPr id="44064" name="Freeform 10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65" name="TextBox 11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0" name="Group 12"/>
          <p:cNvGrpSpPr>
            <a:grpSpLocks/>
          </p:cNvGrpSpPr>
          <p:nvPr/>
        </p:nvGrpSpPr>
        <p:grpSpPr bwMode="auto">
          <a:xfrm>
            <a:off x="222250" y="5480050"/>
            <a:ext cx="179388" cy="177800"/>
            <a:chOff x="0" y="0"/>
            <a:chExt cx="812800" cy="812800"/>
          </a:xfrm>
        </p:grpSpPr>
        <p:sp>
          <p:nvSpPr>
            <p:cNvPr id="44062" name="Freeform 13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63" name="TextBox 14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1" name="Group 15"/>
          <p:cNvGrpSpPr>
            <a:grpSpLocks/>
          </p:cNvGrpSpPr>
          <p:nvPr/>
        </p:nvGrpSpPr>
        <p:grpSpPr bwMode="auto">
          <a:xfrm>
            <a:off x="4560888" y="5994400"/>
            <a:ext cx="177800" cy="177800"/>
            <a:chOff x="0" y="0"/>
            <a:chExt cx="812800" cy="812800"/>
          </a:xfrm>
        </p:grpSpPr>
        <p:sp>
          <p:nvSpPr>
            <p:cNvPr id="44060" name="Freeform 16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61" name="TextBox 17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2" name="Group 18"/>
          <p:cNvGrpSpPr>
            <a:grpSpLocks/>
          </p:cNvGrpSpPr>
          <p:nvPr/>
        </p:nvGrpSpPr>
        <p:grpSpPr bwMode="auto">
          <a:xfrm>
            <a:off x="9402763" y="6261100"/>
            <a:ext cx="179387" cy="179388"/>
            <a:chOff x="0" y="0"/>
            <a:chExt cx="812800" cy="812800"/>
          </a:xfrm>
        </p:grpSpPr>
        <p:sp>
          <p:nvSpPr>
            <p:cNvPr id="44058" name="Freeform 19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59" name="TextBox 20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3" name="Group 21"/>
          <p:cNvGrpSpPr>
            <a:grpSpLocks/>
          </p:cNvGrpSpPr>
          <p:nvPr/>
        </p:nvGrpSpPr>
        <p:grpSpPr bwMode="auto">
          <a:xfrm>
            <a:off x="3425825" y="508000"/>
            <a:ext cx="177800" cy="177800"/>
            <a:chOff x="0" y="0"/>
            <a:chExt cx="812800" cy="812800"/>
          </a:xfrm>
        </p:grpSpPr>
        <p:sp>
          <p:nvSpPr>
            <p:cNvPr id="44056" name="Freeform 22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57" name="TextBox 23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4" name="Group 24"/>
          <p:cNvGrpSpPr>
            <a:grpSpLocks/>
          </p:cNvGrpSpPr>
          <p:nvPr/>
        </p:nvGrpSpPr>
        <p:grpSpPr bwMode="auto">
          <a:xfrm>
            <a:off x="8751888" y="466725"/>
            <a:ext cx="179387" cy="177800"/>
            <a:chOff x="0" y="0"/>
            <a:chExt cx="812800" cy="812800"/>
          </a:xfrm>
        </p:grpSpPr>
        <p:sp>
          <p:nvSpPr>
            <p:cNvPr id="44054" name="Freeform 25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55" name="TextBox 26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5" name="Group 27"/>
          <p:cNvGrpSpPr>
            <a:grpSpLocks/>
          </p:cNvGrpSpPr>
          <p:nvPr/>
        </p:nvGrpSpPr>
        <p:grpSpPr bwMode="auto">
          <a:xfrm>
            <a:off x="11639550" y="2441575"/>
            <a:ext cx="179388" cy="179388"/>
            <a:chOff x="0" y="0"/>
            <a:chExt cx="812800" cy="812800"/>
          </a:xfrm>
        </p:grpSpPr>
        <p:sp>
          <p:nvSpPr>
            <p:cNvPr id="44052" name="Freeform 28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53" name="TextBox 29"/>
            <p:cNvSpPr txBox="1">
              <a:spLocks noChangeArrowheads="1"/>
            </p:cNvSpPr>
            <p:nvPr/>
          </p:nvSpPr>
          <p:spPr bwMode="auto"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09600" rtl="0" eaLnBrk="1" fontAlgn="base" latinLnBrk="0" hangingPunct="1">
                <a:lnSpc>
                  <a:spcPts val="17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4046" name="Group 3"/>
          <p:cNvGrpSpPr>
            <a:grpSpLocks/>
          </p:cNvGrpSpPr>
          <p:nvPr/>
        </p:nvGrpSpPr>
        <p:grpSpPr bwMode="auto">
          <a:xfrm>
            <a:off x="217488" y="209550"/>
            <a:ext cx="5218112" cy="3733800"/>
            <a:chOff x="-70" y="337"/>
            <a:chExt cx="2784" cy="1728"/>
          </a:xfrm>
        </p:grpSpPr>
        <p:sp>
          <p:nvSpPr>
            <p:cNvPr id="44050" name="AutoShape 4"/>
            <p:cNvSpPr>
              <a:spLocks noChangeArrowheads="1"/>
            </p:cNvSpPr>
            <p:nvPr/>
          </p:nvSpPr>
          <p:spPr bwMode="auto">
            <a:xfrm>
              <a:off x="-70" y="337"/>
              <a:ext cx="2784" cy="1728"/>
            </a:xfrm>
            <a:prstGeom prst="cloudCallout">
              <a:avLst>
                <a:gd name="adj1" fmla="val 91273"/>
                <a:gd name="adj2" fmla="val 745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051" name="Picture 5" descr="Untitled-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1248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47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806" y="685800"/>
            <a:ext cx="12625388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TextBox 6"/>
          <p:cNvSpPr txBox="1">
            <a:spLocks noChangeArrowheads="1"/>
          </p:cNvSpPr>
          <p:nvPr/>
        </p:nvSpPr>
        <p:spPr bwMode="auto">
          <a:xfrm>
            <a:off x="1116013" y="4289425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đến ai?</a:t>
            </a:r>
          </a:p>
        </p:txBody>
      </p:sp>
      <p:pic>
        <p:nvPicPr>
          <p:cNvPr id="3" name="hỏ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8338" y="6005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199</Words>
  <Application>Microsoft Office PowerPoint</Application>
  <PresentationFormat>Widescreen</PresentationFormat>
  <Paragraphs>35</Paragraphs>
  <Slides>16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思源黑体 Light</vt:lpstr>
      <vt:lpstr>Office Theme</vt:lpstr>
      <vt:lpstr>4_Office Theme</vt:lpstr>
      <vt:lpstr>1_Office Theme</vt:lpstr>
      <vt:lpstr>Default Design</vt:lpstr>
      <vt:lpstr>1_Default Design</vt:lpstr>
      <vt:lpstr>2_Default Design</vt:lpstr>
      <vt:lpstr>2_Office Theme</vt:lpstr>
      <vt:lpstr>3_Office Theme</vt:lpstr>
      <vt:lpstr>3_Default Design</vt:lpstr>
      <vt:lpstr>4_Default Design</vt:lpstr>
      <vt:lpstr>5_Default Design</vt:lpstr>
      <vt:lpstr>6_Default Design</vt:lpstr>
      <vt:lpstr>Office 主题​​</vt:lpstr>
      <vt:lpstr>7_Default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Orka Mr</dc:creator>
  <cp:lastModifiedBy>Orka Mr</cp:lastModifiedBy>
  <cp:revision>2</cp:revision>
  <dcterms:created xsi:type="dcterms:W3CDTF">2025-03-06T11:23:02Z</dcterms:created>
  <dcterms:modified xsi:type="dcterms:W3CDTF">2025-03-06T11:33:28Z</dcterms:modified>
</cp:coreProperties>
</file>