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63" r:id="rId7"/>
    <p:sldId id="259" r:id="rId8"/>
  </p:sldIdLst>
  <p:sldSz cx="18288000" cy="10287000"/>
  <p:notesSz cx="6858000" cy="9144000"/>
  <p:embeddedFontLst>
    <p:embeddedFont>
      <p:font typeface="DejaVu Serif Bold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svg"/><Relationship Id="rId1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5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sv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m4a"/><Relationship Id="rId16" Type="http://schemas.openxmlformats.org/officeDocument/2006/relationships/image" Target="../media/image28.svg"/><Relationship Id="rId20" Type="http://schemas.openxmlformats.org/officeDocument/2006/relationships/image" Target="../media/image19.png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11" Type="http://schemas.openxmlformats.org/officeDocument/2006/relationships/image" Target="../media/image23.svg"/><Relationship Id="rId5" Type="http://schemas.openxmlformats.org/officeDocument/2006/relationships/image" Target="../media/image21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10.svg"/><Relationship Id="rId4" Type="http://schemas.openxmlformats.org/officeDocument/2006/relationships/image" Target="../media/image20.png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1.svg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17" Type="http://schemas.openxmlformats.org/officeDocument/2006/relationships/image" Target="../media/image10.svg"/><Relationship Id="rId2" Type="http://schemas.openxmlformats.org/officeDocument/2006/relationships/image" Target="../media/image20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sv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18" Type="http://schemas.openxmlformats.org/officeDocument/2006/relationships/image" Target="../media/image28.svg"/><Relationship Id="rId3" Type="http://schemas.microsoft.com/office/2007/relationships/media" Target="../media/media2.m4a"/><Relationship Id="rId21" Type="http://schemas.openxmlformats.org/officeDocument/2006/relationships/image" Target="../media/image10.svg"/><Relationship Id="rId7" Type="http://schemas.openxmlformats.org/officeDocument/2006/relationships/image" Target="../media/image21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video" Target="../media/media3.mp4"/><Relationship Id="rId16" Type="http://schemas.openxmlformats.org/officeDocument/2006/relationships/image" Target="../media/image26.png"/><Relationship Id="rId20" Type="http://schemas.openxmlformats.org/officeDocument/2006/relationships/image" Target="../media/image9.png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sv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29.png"/><Relationship Id="rId4" Type="http://schemas.openxmlformats.org/officeDocument/2006/relationships/audio" Target="../media/media2.m4a"/><Relationship Id="rId9" Type="http://schemas.openxmlformats.org/officeDocument/2006/relationships/image" Target="../media/image5.svg"/><Relationship Id="rId14" Type="http://schemas.openxmlformats.org/officeDocument/2006/relationships/image" Target="../media/image24.png"/><Relationship Id="rId22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1.svg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17" Type="http://schemas.openxmlformats.org/officeDocument/2006/relationships/image" Target="../media/image10.svg"/><Relationship Id="rId2" Type="http://schemas.openxmlformats.org/officeDocument/2006/relationships/image" Target="../media/image20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sv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2.svg"/><Relationship Id="rId7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7.svg"/><Relationship Id="rId10" Type="http://schemas.openxmlformats.org/officeDocument/2006/relationships/image" Target="../media/image34.svg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3141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79415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14691" y="-239187"/>
            <a:ext cx="4262034" cy="41148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55934" flipH="1">
            <a:off x="13913093" y="406504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01085" y="5653401"/>
            <a:ext cx="2356660" cy="3273139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79059" y="1175290"/>
            <a:ext cx="11806119" cy="560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 ÁN</a:t>
            </a:r>
          </a:p>
          <a:p>
            <a:pPr algn="ctr">
              <a:lnSpc>
                <a:spcPts val="8119"/>
              </a:lnSpc>
            </a:pPr>
            <a:endParaRPr lang="en-US" sz="5799" b="1">
              <a:solidFill>
                <a:srgbClr val="EA155C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 tài: Đọc diễn cảm bài thơ “Bác bầu bác bí</a:t>
            </a:r>
          </a:p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Lĩnh vực: Phát triển ngôn ngữ</a:t>
            </a:r>
          </a:p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 tuổi: 5-6 Tuổi</a:t>
            </a:r>
          </a:p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 viên: Nguyễn Thị Hạnh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506516" y="474942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7" y="0"/>
                </a:lnTo>
                <a:lnTo>
                  <a:pt x="13274967" y="8577051"/>
                </a:lnTo>
                <a:lnTo>
                  <a:pt x="0" y="8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621334" y="1165232"/>
            <a:ext cx="3265119" cy="2469246"/>
          </a:xfrm>
          <a:custGeom>
            <a:avLst/>
            <a:gdLst/>
            <a:ahLst/>
            <a:cxnLst/>
            <a:rect l="l" t="t" r="r" b="b"/>
            <a:pathLst>
              <a:path w="3265119" h="2469246">
                <a:moveTo>
                  <a:pt x="3265120" y="0"/>
                </a:moveTo>
                <a:lnTo>
                  <a:pt x="0" y="0"/>
                </a:lnTo>
                <a:lnTo>
                  <a:pt x="0" y="2469246"/>
                </a:lnTo>
                <a:lnTo>
                  <a:pt x="3265120" y="2469246"/>
                </a:lnTo>
                <a:lnTo>
                  <a:pt x="326512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01887" y="2787424"/>
            <a:ext cx="13274967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A155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HĐ 1: Ổn định tổ chức</a:t>
            </a:r>
          </a:p>
        </p:txBody>
      </p:sp>
      <p:pic>
        <p:nvPicPr>
          <p:cNvPr id="11" name="Bé Bào Ngư - Bầu Và Bí (mp3cut.net)">
            <a:hlinkClick r:id="" action="ppaction://media"/>
            <a:extLst>
              <a:ext uri="{FF2B5EF4-FFF2-40B4-BE49-F238E27FC236}">
                <a16:creationId xmlns:a16="http://schemas.microsoft.com/office/drawing/2014/main" id="{859837F1-7A49-8205-0DAD-E581CC16F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43800" y="4984624"/>
            <a:ext cx="1920875" cy="1920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4635" y="928168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7" y="0"/>
                </a:lnTo>
                <a:lnTo>
                  <a:pt x="13274967" y="8577051"/>
                </a:lnTo>
                <a:lnTo>
                  <a:pt x="0" y="8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9030" y="6020507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61394" y="6020507"/>
            <a:ext cx="2774702" cy="3484712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8390">
            <a:off x="14752226" y="-722461"/>
            <a:ext cx="3717078" cy="3154870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7" y="0"/>
                </a:lnTo>
                <a:lnTo>
                  <a:pt x="3717077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29033">
            <a:off x="670036" y="1129070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7489" y="3015196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39674" y="1952249"/>
            <a:ext cx="10044200" cy="505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HĐ 2: Dạy trẻ đọc diễn cảm bài thơ</a:t>
            </a:r>
          </a:p>
          <a:p>
            <a:pPr algn="l">
              <a:lnSpc>
                <a:spcPts val="6720"/>
              </a:lnSpc>
            </a:pPr>
            <a:endParaRPr lang="en-US" sz="4800" b="1">
              <a:solidFill>
                <a:srgbClr val="355FB5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marL="1036322" lvl="1" indent="-518161" algn="l">
              <a:lnSpc>
                <a:spcPts val="6720"/>
              </a:lnSpc>
              <a:buFont typeface="Arial"/>
              <a:buChar char="•"/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Đàm thoại</a:t>
            </a:r>
          </a:p>
          <a:p>
            <a:pPr marL="1036322" lvl="1" indent="-518161" algn="l">
              <a:lnSpc>
                <a:spcPts val="6720"/>
              </a:lnSpc>
              <a:buFont typeface="Arial"/>
              <a:buChar char="•"/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 đọc thơ</a:t>
            </a:r>
          </a:p>
          <a:p>
            <a:pPr algn="ctr">
              <a:lnSpc>
                <a:spcPts val="6720"/>
              </a:lnSpc>
            </a:pPr>
            <a:endParaRPr lang="en-US" sz="4800" b="1">
              <a:solidFill>
                <a:srgbClr val="355FB5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13" name="NHẠC NỀN ĐỌC, KỂ CHUYỆN THƠ HAY (mp3cut.net)">
            <a:hlinkClick r:id="" action="ppaction://media"/>
            <a:extLst>
              <a:ext uri="{FF2B5EF4-FFF2-40B4-BE49-F238E27FC236}">
                <a16:creationId xmlns:a16="http://schemas.microsoft.com/office/drawing/2014/main" id="{44AF6B97-5593-2750-60CA-C15024895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04372" y="3827199"/>
            <a:ext cx="3825875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4635" y="928168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7" y="0"/>
                </a:lnTo>
                <a:lnTo>
                  <a:pt x="13274967" y="8577051"/>
                </a:lnTo>
                <a:lnTo>
                  <a:pt x="0" y="8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9030" y="6020507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61394" y="6020507"/>
            <a:ext cx="2774702" cy="3484712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8390">
            <a:off x="14752226" y="-722461"/>
            <a:ext cx="3717078" cy="3154870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7" y="0"/>
                </a:lnTo>
                <a:lnTo>
                  <a:pt x="3717077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29033">
            <a:off x="670036" y="1129070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7489" y="3015196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39674" y="1952249"/>
            <a:ext cx="10044200" cy="505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HĐ 2: Dạy trẻ đọc diễn cảm bài thơ</a:t>
            </a:r>
          </a:p>
          <a:p>
            <a:pPr algn="l">
              <a:lnSpc>
                <a:spcPts val="6720"/>
              </a:lnSpc>
            </a:pPr>
            <a:endParaRPr lang="en-US" sz="4800" b="1">
              <a:solidFill>
                <a:srgbClr val="355FB5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marL="1036322" lvl="1" indent="-518161" algn="l">
              <a:lnSpc>
                <a:spcPts val="6720"/>
              </a:lnSpc>
              <a:buFont typeface="Arial"/>
              <a:buChar char="•"/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Đàm thoại</a:t>
            </a:r>
          </a:p>
          <a:p>
            <a:pPr marL="1036322" lvl="1" indent="-518161" algn="l">
              <a:lnSpc>
                <a:spcPts val="6720"/>
              </a:lnSpc>
              <a:buFont typeface="Arial"/>
              <a:buChar char="•"/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 đọc thơ</a:t>
            </a:r>
          </a:p>
          <a:p>
            <a:pPr algn="ctr">
              <a:lnSpc>
                <a:spcPts val="6720"/>
              </a:lnSpc>
            </a:pPr>
            <a:endParaRPr lang="en-US" sz="4800" b="1">
              <a:solidFill>
                <a:srgbClr val="355FB5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  <p:extLst>
      <p:ext uri="{BB962C8B-B14F-4D97-AF65-F5344CB8AC3E}">
        <p14:creationId xmlns:p14="http://schemas.microsoft.com/office/powerpoint/2010/main" val="142100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4635" y="928168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7" y="0"/>
                </a:lnTo>
                <a:lnTo>
                  <a:pt x="13274967" y="8577051"/>
                </a:lnTo>
                <a:lnTo>
                  <a:pt x="0" y="8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9030" y="6020507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61394" y="6020507"/>
            <a:ext cx="2774702" cy="3484712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48390">
            <a:off x="14752226" y="-722461"/>
            <a:ext cx="3717078" cy="3154870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7" y="0"/>
                </a:lnTo>
                <a:lnTo>
                  <a:pt x="3717077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29033">
            <a:off x="670036" y="1129070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7489" y="3015196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rcRect l="3275" t="4077" r="3275"/>
          <a:stretch>
            <a:fillRect/>
          </a:stretch>
        </p:blipFill>
        <p:spPr>
          <a:xfrm>
            <a:off x="0" y="-264103"/>
            <a:ext cx="18288000" cy="1055110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2005" y="9307830"/>
            <a:ext cx="6187202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b="1">
                <a:solidFill>
                  <a:srgbClr val="EA151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Bác Bầu Bác bí</a:t>
            </a:r>
          </a:p>
        </p:txBody>
      </p:sp>
      <p:pic>
        <p:nvPicPr>
          <p:cNvPr id="14" name="NHẠC NỀN ĐỌC, KỂ CHUYỆN THƠ HAY (mp3cut.net)">
            <a:hlinkClick r:id="" action="ppaction://media"/>
            <a:extLst>
              <a:ext uri="{FF2B5EF4-FFF2-40B4-BE49-F238E27FC236}">
                <a16:creationId xmlns:a16="http://schemas.microsoft.com/office/drawing/2014/main" id="{DCFBDF88-262A-9797-A159-0C5869354D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5943" y="7637569"/>
            <a:ext cx="2263420" cy="2263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4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B11DC-AFD5-1D7D-51A2-22C271BF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BFD8EC-BB0B-4392-A215-4DBD58ADCFCA}"/>
              </a:ext>
            </a:extLst>
          </p:cNvPr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C9FE8F-E989-DAC8-BA5C-1052995C2C57}"/>
              </a:ext>
            </a:extLst>
          </p:cNvPr>
          <p:cNvSpPr/>
          <p:nvPr/>
        </p:nvSpPr>
        <p:spPr>
          <a:xfrm>
            <a:off x="2344635" y="928168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7" y="0"/>
                </a:lnTo>
                <a:lnTo>
                  <a:pt x="13274967" y="8577051"/>
                </a:lnTo>
                <a:lnTo>
                  <a:pt x="0" y="8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9008336-0120-D0A2-DB4E-CDF5164320AD}"/>
              </a:ext>
            </a:extLst>
          </p:cNvPr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73FCAA7-18C4-B559-B5FB-727AA0163726}"/>
              </a:ext>
            </a:extLst>
          </p:cNvPr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F5CEA58-EB28-8053-CDFB-7473B31EA500}"/>
              </a:ext>
            </a:extLst>
          </p:cNvPr>
          <p:cNvSpPr/>
          <p:nvPr/>
        </p:nvSpPr>
        <p:spPr>
          <a:xfrm>
            <a:off x="929030" y="6020507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E1C813E-58B9-426D-03CF-42138740E2FD}"/>
              </a:ext>
            </a:extLst>
          </p:cNvPr>
          <p:cNvSpPr/>
          <p:nvPr/>
        </p:nvSpPr>
        <p:spPr>
          <a:xfrm>
            <a:off x="14761394" y="6020507"/>
            <a:ext cx="2774702" cy="3484712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BE5AB8F-5D33-74B8-0375-A5C090EADD62}"/>
              </a:ext>
            </a:extLst>
          </p:cNvPr>
          <p:cNvSpPr/>
          <p:nvPr/>
        </p:nvSpPr>
        <p:spPr>
          <a:xfrm rot="1048390">
            <a:off x="14752226" y="-722461"/>
            <a:ext cx="3717078" cy="3154870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7" y="0"/>
                </a:lnTo>
                <a:lnTo>
                  <a:pt x="3717077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45F7E4A-1E91-C559-59CD-25F74201BE20}"/>
              </a:ext>
            </a:extLst>
          </p:cNvPr>
          <p:cNvSpPr/>
          <p:nvPr/>
        </p:nvSpPr>
        <p:spPr>
          <a:xfrm rot="1329033">
            <a:off x="670036" y="1129070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729A820-F895-81B7-3FCB-8B0F8D3849E6}"/>
              </a:ext>
            </a:extLst>
          </p:cNvPr>
          <p:cNvSpPr/>
          <p:nvPr/>
        </p:nvSpPr>
        <p:spPr>
          <a:xfrm>
            <a:off x="827489" y="3015196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661230D-137B-AF07-CA50-7C29F0C6D17C}"/>
              </a:ext>
            </a:extLst>
          </p:cNvPr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725A02A-8F57-3284-A7CA-D1F9D71F4174}"/>
              </a:ext>
            </a:extLst>
          </p:cNvPr>
          <p:cNvSpPr txBox="1"/>
          <p:nvPr/>
        </p:nvSpPr>
        <p:spPr>
          <a:xfrm>
            <a:off x="3539674" y="1952249"/>
            <a:ext cx="10044200" cy="505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HĐ 2: Dạy trẻ đọc diễn cảm bài thơ</a:t>
            </a:r>
          </a:p>
          <a:p>
            <a:pPr algn="l">
              <a:lnSpc>
                <a:spcPts val="6720"/>
              </a:lnSpc>
            </a:pPr>
            <a:endParaRPr lang="en-US" sz="4800" b="1">
              <a:solidFill>
                <a:srgbClr val="355FB5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marL="1036322" lvl="1" indent="-518161" algn="l">
              <a:lnSpc>
                <a:spcPts val="6720"/>
              </a:lnSpc>
              <a:buFont typeface="Arial"/>
              <a:buChar char="•"/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Đàm thoại</a:t>
            </a:r>
          </a:p>
          <a:p>
            <a:pPr marL="1036322" lvl="1" indent="-518161" algn="l">
              <a:lnSpc>
                <a:spcPts val="6720"/>
              </a:lnSpc>
              <a:buFont typeface="Arial"/>
              <a:buChar char="•"/>
            </a:pPr>
            <a:r>
              <a:rPr lang="en-US" sz="4800" b="1">
                <a:solidFill>
                  <a:srgbClr val="355FB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Trẻ đọc thơ</a:t>
            </a:r>
          </a:p>
          <a:p>
            <a:pPr algn="ctr">
              <a:lnSpc>
                <a:spcPts val="6720"/>
              </a:lnSpc>
            </a:pPr>
            <a:endParaRPr lang="en-US" sz="4800" b="1">
              <a:solidFill>
                <a:srgbClr val="355FB5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  <p:extLst>
      <p:ext uri="{BB962C8B-B14F-4D97-AF65-F5344CB8AC3E}">
        <p14:creationId xmlns:p14="http://schemas.microsoft.com/office/powerpoint/2010/main" val="3288337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50500" y="6542532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3694750" y="3116497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1030">
            <a:off x="16514705" y="676402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1420" y="6010678"/>
            <a:ext cx="4062430" cy="4114800"/>
          </a:xfrm>
          <a:custGeom>
            <a:avLst/>
            <a:gdLst/>
            <a:ahLst/>
            <a:cxnLst/>
            <a:rect l="l" t="t" r="r" b="b"/>
            <a:pathLst>
              <a:path w="4062430" h="4114800">
                <a:moveTo>
                  <a:pt x="0" y="0"/>
                </a:moveTo>
                <a:lnTo>
                  <a:pt x="4062430" y="0"/>
                </a:lnTo>
                <a:lnTo>
                  <a:pt x="40624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201890" y="2611989"/>
            <a:ext cx="6427478" cy="182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HĐ 3: Kết thúc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95</Words>
  <Application>Microsoft Office PowerPoint</Application>
  <PresentationFormat>Custom</PresentationFormat>
  <Paragraphs>22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DejaVu Serif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Illustrative Preschool Presentation</dc:title>
  <cp:lastModifiedBy>STD_HP</cp:lastModifiedBy>
  <cp:revision>4</cp:revision>
  <dcterms:created xsi:type="dcterms:W3CDTF">2006-08-16T00:00:00Z</dcterms:created>
  <dcterms:modified xsi:type="dcterms:W3CDTF">2025-03-14T08:17:19Z</dcterms:modified>
  <dc:identifier>DAGZS4bHlFM</dc:identifier>
</cp:coreProperties>
</file>