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sldIdLst>
    <p:sldId id="302" r:id="rId2"/>
    <p:sldId id="292" r:id="rId3"/>
    <p:sldId id="283" r:id="rId4"/>
    <p:sldId id="294" r:id="rId5"/>
    <p:sldId id="296" r:id="rId6"/>
    <p:sldId id="288" r:id="rId7"/>
    <p:sldId id="299" r:id="rId8"/>
    <p:sldId id="290" r:id="rId9"/>
    <p:sldId id="297" r:id="rId10"/>
    <p:sldId id="289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94627"/>
  </p:normalViewPr>
  <p:slideViewPr>
    <p:cSldViewPr>
      <p:cViewPr varScale="1">
        <p:scale>
          <a:sx n="77" d="100"/>
          <a:sy n="77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3B10-DDBD-41CE-9DB2-AA4F65A20EE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734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665C-BF7A-4CC1-B2C9-8236B692109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544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4CA1-18E4-4C9A-A7B1-63085BCC4F7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640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52D9-F4C7-406F-B601-DD192D3F187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79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303-0C69-43BD-A535-BE1EFC09918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054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7E2B-D5B8-436B-AFAF-17C05861766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617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B8EA-9A2B-45D0-A3C5-2F278887E78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237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7077-2DB9-4AE3-ACA3-6AAC60B7AE8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100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CDD1-7839-4BB5-BC8D-A650916BC7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238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E077-2905-4992-8C91-41C42EF26E9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085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2F16-E8A5-4A1F-8764-8EE54F7DFD0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677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D1E7-CA31-4967-8C6C-40C1EB9EA9B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287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3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2401"/>
            <a:ext cx="12039600" cy="6633263"/>
            <a:chOff x="-19050" y="482367"/>
            <a:chExt cx="9163050" cy="6375633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15B832B5-54D4-4747-BA9E-2A6055661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084" y="482367"/>
              <a:ext cx="6762368" cy="62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vi-VN" sz="1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UBND HUYỆN AN LÃO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vi-VN" sz="1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QUANG HƯNG</a:t>
              </a:r>
              <a:endParaRPr lang="en-US" altLang="vi-V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313" name="Picture 3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4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1920">
              <a:off x="4510088" y="5302250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700" y="5502275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988" y="59436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4102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44366">
              <a:off x="44450" y="5272088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5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9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78562">
              <a:off x="7848600" y="4876800"/>
              <a:ext cx="762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A610CF-1180-DF40-AEF5-86D640441670}"/>
                </a:ext>
              </a:extLst>
            </p:cNvPr>
            <p:cNvSpPr/>
            <p:nvPr/>
          </p:nvSpPr>
          <p:spPr>
            <a:xfrm>
              <a:off x="1824505" y="4420943"/>
              <a:ext cx="5037789" cy="7987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vi-VN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viên: Nguyễn Thị Giáng Hương</a:t>
              </a:r>
            </a:p>
            <a:p>
              <a:pPr algn="ctr">
                <a:defRPr/>
              </a:pPr>
              <a:r>
                <a:rPr lang="en-US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Đói tượng: 4 Tuổi</a:t>
              </a:r>
              <a:endParaRPr lang="vi-VN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873939" y="2063846"/>
            <a:ext cx="6429718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46021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 Đếm đến 2, nhận biết số lượng 1, 2</a:t>
            </a:r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Trường mầm non</a:t>
            </a:r>
            <a:endParaRPr lang="en-US" sz="2600">
              <a:solidFill>
                <a:srgbClr val="333399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9DCC7B-81B9-4CF1-820B-40B59A73730F}"/>
              </a:ext>
            </a:extLst>
          </p:cNvPr>
          <p:cNvCxnSpPr/>
          <p:nvPr/>
        </p:nvCxnSpPr>
        <p:spPr>
          <a:xfrm>
            <a:off x="4800600" y="762000"/>
            <a:ext cx="228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67323"/>
      </p:ext>
    </p:extLst>
  </p:cSld>
  <p:clrMapOvr>
    <a:masterClrMapping/>
  </p:clrMapOvr>
  <p:transition advTm="5771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3429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3276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574" y="3521068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511" y="1295401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>
            <a:extLst>
              <a:ext uri="{FF2B5EF4-FFF2-40B4-BE49-F238E27FC236}">
                <a16:creationId xmlns:a16="http://schemas.microsoft.com/office/drawing/2014/main" id="{1A3E9903-1FEB-9348-ACE4-7958EF8F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12192000" cy="41089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432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514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64" y="4050324"/>
            <a:ext cx="370743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8924"/>
            <a:ext cx="3860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1278"/>
            <a:ext cx="54102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1964" y="458985"/>
            <a:ext cx="4240835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4648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2252664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910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81330" y="3028939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1404026" y="89361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5092680" y="89361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8516939" y="2244726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870326" y="5181601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823985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4381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1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09801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F8326-516E-FF43-B5B2-18BF6BE941D3}"/>
              </a:ext>
            </a:extLst>
          </p:cNvPr>
          <p:cNvGrpSpPr/>
          <p:nvPr/>
        </p:nvGrpSpPr>
        <p:grpSpPr>
          <a:xfrm>
            <a:off x="2383784" y="3725010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30F15-E460-0D4E-85F8-2B90AACD5654}"/>
              </a:ext>
            </a:extLst>
          </p:cNvPr>
          <p:cNvGrpSpPr/>
          <p:nvPr/>
        </p:nvGrpSpPr>
        <p:grpSpPr>
          <a:xfrm>
            <a:off x="7793557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45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34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646686-2D02-BD41-AD04-1576ECC6AD99}"/>
              </a:ext>
            </a:extLst>
          </p:cNvPr>
          <p:cNvGrpSpPr/>
          <p:nvPr/>
        </p:nvGrpSpPr>
        <p:grpSpPr>
          <a:xfrm>
            <a:off x="1982390" y="324711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6626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1"/>
            <a:ext cx="7391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825</TotalTime>
  <Words>97</Words>
  <Application>Microsoft Office PowerPoint</Application>
  <PresentationFormat>Widescreen</PresentationFormat>
  <Paragraphs>23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STD_PHUONG</cp:lastModifiedBy>
  <cp:revision>66</cp:revision>
  <dcterms:created xsi:type="dcterms:W3CDTF">2009-12-27T08:21:08Z</dcterms:created>
  <dcterms:modified xsi:type="dcterms:W3CDTF">2025-03-06T08:32:27Z</dcterms:modified>
</cp:coreProperties>
</file>