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Noto Sans Bold" charset="1" panose="020B0802040504020204"/>
      <p:regular r:id="rId13"/>
    </p:embeddedFont>
    <p:embeddedFont>
      <p:font typeface="DejaVu Serif Bold" charset="1" panose="02060803050605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67.svg" Type="http://schemas.openxmlformats.org/officeDocument/2006/relationships/image"/><Relationship Id="rId16" Target="../media/aAGhOSJk6lA.m4a" Type="http://schemas.microsoft.com/office/2007/relationships/media"/><Relationship Id="rId17" Target="../media/aAGhOSJk6lA.m4a" Type="http://schemas.openxmlformats.org/officeDocument/2006/relationships/audio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gif" Type="http://schemas.openxmlformats.org/officeDocument/2006/relationships/image"/><Relationship Id="rId11" Target="../media/image23.gif" Type="http://schemas.openxmlformats.org/officeDocument/2006/relationships/image"/><Relationship Id="rId12" Target="../media/image11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gi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12" Target="../media/image45.png" Type="http://schemas.openxmlformats.org/officeDocument/2006/relationships/image"/><Relationship Id="rId13" Target="../media/image11.pn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gif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57.png" Type="http://schemas.openxmlformats.org/officeDocument/2006/relationships/image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53.png" Type="http://schemas.openxmlformats.org/officeDocument/2006/relationships/image"/><Relationship Id="rId8" Target="../media/image54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66.png" Type="http://schemas.openxmlformats.org/officeDocument/2006/relationships/image"/><Relationship Id="rId12" Target="../media/image13.png" Type="http://schemas.openxmlformats.org/officeDocument/2006/relationships/image"/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60.sv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Relationship Id="rId7" Target="../media/image63.svg" Type="http://schemas.openxmlformats.org/officeDocument/2006/relationships/image"/><Relationship Id="rId8" Target="../media/image64.png" Type="http://schemas.openxmlformats.org/officeDocument/2006/relationships/image"/><Relationship Id="rId9" Target="../media/image6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F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5119" y="7465470"/>
            <a:ext cx="18618238" cy="2979408"/>
            <a:chOff x="0" y="0"/>
            <a:chExt cx="24824317" cy="39725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376951" y="0"/>
              <a:ext cx="12447366" cy="3972545"/>
            </a:xfrm>
            <a:custGeom>
              <a:avLst/>
              <a:gdLst/>
              <a:ahLst/>
              <a:cxnLst/>
              <a:rect r="r" b="b" t="t" l="l"/>
              <a:pathLst>
                <a:path h="3972545" w="12447366">
                  <a:moveTo>
                    <a:pt x="0" y="0"/>
                  </a:moveTo>
                  <a:lnTo>
                    <a:pt x="12447366" y="0"/>
                  </a:lnTo>
                  <a:lnTo>
                    <a:pt x="12447366" y="3972545"/>
                  </a:lnTo>
                  <a:lnTo>
                    <a:pt x="0" y="3972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41855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447366" cy="3972545"/>
            </a:xfrm>
            <a:custGeom>
              <a:avLst/>
              <a:gdLst/>
              <a:ahLst/>
              <a:cxnLst/>
              <a:rect r="r" b="b" t="t" l="l"/>
              <a:pathLst>
                <a:path h="3972545" w="12447366">
                  <a:moveTo>
                    <a:pt x="0" y="0"/>
                  </a:moveTo>
                  <a:lnTo>
                    <a:pt x="12447366" y="0"/>
                  </a:lnTo>
                  <a:lnTo>
                    <a:pt x="12447366" y="3972545"/>
                  </a:lnTo>
                  <a:lnTo>
                    <a:pt x="0" y="3972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4185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115127">
            <a:off x="16600917" y="8436921"/>
            <a:ext cx="2056308" cy="2202204"/>
          </a:xfrm>
          <a:custGeom>
            <a:avLst/>
            <a:gdLst/>
            <a:ahLst/>
            <a:cxnLst/>
            <a:rect r="r" b="b" t="t" l="l"/>
            <a:pathLst>
              <a:path h="2202204" w="2056308">
                <a:moveTo>
                  <a:pt x="0" y="0"/>
                </a:moveTo>
                <a:lnTo>
                  <a:pt x="2056308" y="0"/>
                </a:lnTo>
                <a:lnTo>
                  <a:pt x="2056308" y="2202204"/>
                </a:lnTo>
                <a:lnTo>
                  <a:pt x="0" y="22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115127">
            <a:off x="-540267" y="8436921"/>
            <a:ext cx="2056308" cy="2202204"/>
          </a:xfrm>
          <a:custGeom>
            <a:avLst/>
            <a:gdLst/>
            <a:ahLst/>
            <a:cxnLst/>
            <a:rect r="r" b="b" t="t" l="l"/>
            <a:pathLst>
              <a:path h="2202204" w="2056308">
                <a:moveTo>
                  <a:pt x="0" y="0"/>
                </a:moveTo>
                <a:lnTo>
                  <a:pt x="2056308" y="0"/>
                </a:lnTo>
                <a:lnTo>
                  <a:pt x="2056308" y="2202204"/>
                </a:lnTo>
                <a:lnTo>
                  <a:pt x="0" y="22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83754">
            <a:off x="7854385" y="207632"/>
            <a:ext cx="1940487" cy="1642137"/>
          </a:xfrm>
          <a:custGeom>
            <a:avLst/>
            <a:gdLst/>
            <a:ahLst/>
            <a:cxnLst/>
            <a:rect r="r" b="b" t="t" l="l"/>
            <a:pathLst>
              <a:path h="1642137" w="1940487">
                <a:moveTo>
                  <a:pt x="1940486" y="0"/>
                </a:moveTo>
                <a:lnTo>
                  <a:pt x="0" y="0"/>
                </a:lnTo>
                <a:lnTo>
                  <a:pt x="0" y="1642136"/>
                </a:lnTo>
                <a:lnTo>
                  <a:pt x="1940486" y="1642136"/>
                </a:lnTo>
                <a:lnTo>
                  <a:pt x="19404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434178">
            <a:off x="8090862" y="8978558"/>
            <a:ext cx="1471643" cy="1576056"/>
          </a:xfrm>
          <a:custGeom>
            <a:avLst/>
            <a:gdLst/>
            <a:ahLst/>
            <a:cxnLst/>
            <a:rect r="r" b="b" t="t" l="l"/>
            <a:pathLst>
              <a:path h="1576056" w="1471643">
                <a:moveTo>
                  <a:pt x="0" y="0"/>
                </a:moveTo>
                <a:lnTo>
                  <a:pt x="1471643" y="0"/>
                </a:lnTo>
                <a:lnTo>
                  <a:pt x="1471643" y="1576056"/>
                </a:lnTo>
                <a:lnTo>
                  <a:pt x="0" y="1576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115127">
            <a:off x="8698228" y="9336240"/>
            <a:ext cx="1238884" cy="1326783"/>
          </a:xfrm>
          <a:custGeom>
            <a:avLst/>
            <a:gdLst/>
            <a:ahLst/>
            <a:cxnLst/>
            <a:rect r="r" b="b" t="t" l="l"/>
            <a:pathLst>
              <a:path h="1326783" w="1238884">
                <a:moveTo>
                  <a:pt x="0" y="0"/>
                </a:moveTo>
                <a:lnTo>
                  <a:pt x="1238884" y="0"/>
                </a:lnTo>
                <a:lnTo>
                  <a:pt x="1238884" y="1326784"/>
                </a:lnTo>
                <a:lnTo>
                  <a:pt x="0" y="1326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20274">
            <a:off x="14831141" y="753750"/>
            <a:ext cx="2645579" cy="2238821"/>
          </a:xfrm>
          <a:custGeom>
            <a:avLst/>
            <a:gdLst/>
            <a:ahLst/>
            <a:cxnLst/>
            <a:rect r="r" b="b" t="t" l="l"/>
            <a:pathLst>
              <a:path h="2238821" w="2645579">
                <a:moveTo>
                  <a:pt x="2645579" y="0"/>
                </a:moveTo>
                <a:lnTo>
                  <a:pt x="0" y="0"/>
                </a:lnTo>
                <a:lnTo>
                  <a:pt x="0" y="2238821"/>
                </a:lnTo>
                <a:lnTo>
                  <a:pt x="2645579" y="2238821"/>
                </a:lnTo>
                <a:lnTo>
                  <a:pt x="264557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11028" y="-1417718"/>
            <a:ext cx="3553236" cy="3006926"/>
          </a:xfrm>
          <a:custGeom>
            <a:avLst/>
            <a:gdLst/>
            <a:ahLst/>
            <a:cxnLst/>
            <a:rect r="r" b="b" t="t" l="l"/>
            <a:pathLst>
              <a:path h="3006926" w="3553236">
                <a:moveTo>
                  <a:pt x="0" y="0"/>
                </a:moveTo>
                <a:lnTo>
                  <a:pt x="3553235" y="0"/>
                </a:lnTo>
                <a:lnTo>
                  <a:pt x="3553235" y="3006926"/>
                </a:lnTo>
                <a:lnTo>
                  <a:pt x="0" y="300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33134">
            <a:off x="-915481" y="734369"/>
            <a:ext cx="3888362" cy="3290527"/>
          </a:xfrm>
          <a:custGeom>
            <a:avLst/>
            <a:gdLst/>
            <a:ahLst/>
            <a:cxnLst/>
            <a:rect r="r" b="b" t="t" l="l"/>
            <a:pathLst>
              <a:path h="3290527" w="3888362">
                <a:moveTo>
                  <a:pt x="0" y="0"/>
                </a:moveTo>
                <a:lnTo>
                  <a:pt x="3888362" y="0"/>
                </a:lnTo>
                <a:lnTo>
                  <a:pt x="3888362" y="3290527"/>
                </a:lnTo>
                <a:lnTo>
                  <a:pt x="0" y="3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83754">
            <a:off x="15183687" y="5046057"/>
            <a:ext cx="1940487" cy="1642137"/>
          </a:xfrm>
          <a:custGeom>
            <a:avLst/>
            <a:gdLst/>
            <a:ahLst/>
            <a:cxnLst/>
            <a:rect r="r" b="b" t="t" l="l"/>
            <a:pathLst>
              <a:path h="1642137" w="1940487">
                <a:moveTo>
                  <a:pt x="1940487" y="0"/>
                </a:moveTo>
                <a:lnTo>
                  <a:pt x="0" y="0"/>
                </a:lnTo>
                <a:lnTo>
                  <a:pt x="0" y="1642137"/>
                </a:lnTo>
                <a:lnTo>
                  <a:pt x="1940487" y="1642137"/>
                </a:lnTo>
                <a:lnTo>
                  <a:pt x="19404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106815" y="4167274"/>
            <a:ext cx="7636923" cy="6596393"/>
          </a:xfrm>
          <a:custGeom>
            <a:avLst/>
            <a:gdLst/>
            <a:ahLst/>
            <a:cxnLst/>
            <a:rect r="r" b="b" t="t" l="l"/>
            <a:pathLst>
              <a:path h="6596393" w="7636923">
                <a:moveTo>
                  <a:pt x="0" y="0"/>
                </a:moveTo>
                <a:lnTo>
                  <a:pt x="7636923" y="0"/>
                </a:lnTo>
                <a:lnTo>
                  <a:pt x="7636923" y="6596393"/>
                </a:lnTo>
                <a:lnTo>
                  <a:pt x="0" y="6596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215719" y="2846013"/>
            <a:ext cx="7696384" cy="7833470"/>
          </a:xfrm>
          <a:custGeom>
            <a:avLst/>
            <a:gdLst/>
            <a:ahLst/>
            <a:cxnLst/>
            <a:rect r="r" b="b" t="t" l="l"/>
            <a:pathLst>
              <a:path h="7833470" w="7696384">
                <a:moveTo>
                  <a:pt x="0" y="0"/>
                </a:moveTo>
                <a:lnTo>
                  <a:pt x="7696384" y="0"/>
                </a:lnTo>
                <a:lnTo>
                  <a:pt x="7696384" y="7833470"/>
                </a:lnTo>
                <a:lnTo>
                  <a:pt x="0" y="7833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98522" y="4796144"/>
            <a:ext cx="4529957" cy="5490856"/>
          </a:xfrm>
          <a:custGeom>
            <a:avLst/>
            <a:gdLst/>
            <a:ahLst/>
            <a:cxnLst/>
            <a:rect r="r" b="b" t="t" l="l"/>
            <a:pathLst>
              <a:path h="5490856" w="4529957">
                <a:moveTo>
                  <a:pt x="0" y="0"/>
                </a:moveTo>
                <a:lnTo>
                  <a:pt x="4529956" y="0"/>
                </a:lnTo>
                <a:lnTo>
                  <a:pt x="4529956" y="5490856"/>
                </a:lnTo>
                <a:lnTo>
                  <a:pt x="0" y="5490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64215" y="-840490"/>
            <a:ext cx="4136521" cy="3738380"/>
          </a:xfrm>
          <a:custGeom>
            <a:avLst/>
            <a:gdLst/>
            <a:ahLst/>
            <a:cxnLst/>
            <a:rect r="r" b="b" t="t" l="l"/>
            <a:pathLst>
              <a:path h="3738380" w="4136521">
                <a:moveTo>
                  <a:pt x="0" y="0"/>
                </a:moveTo>
                <a:lnTo>
                  <a:pt x="4136521" y="0"/>
                </a:lnTo>
                <a:lnTo>
                  <a:pt x="4136521" y="3738380"/>
                </a:lnTo>
                <a:lnTo>
                  <a:pt x="0" y="3738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922727" y="2246283"/>
            <a:ext cx="10442547" cy="1245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63"/>
              </a:lnSpc>
            </a:pPr>
            <a:r>
              <a:rPr lang="en-US" sz="7331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Thơ: Hoa đào hoa mai</a:t>
            </a:r>
          </a:p>
        </p:txBody>
      </p:sp>
      <p:pic>
        <p:nvPicPr>
          <p:cNvPr name="Picture 19" id="19">
            <a:hlinkClick action="ppaction://media"/>
          </p:cNvPr>
          <p:cNvPicPr>
            <a:picLocks noChangeAspect="true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9"/>
                </p:tgtEl>
              </p:cBhvr>
            </p:cmd>
            <p:audio>
              <p:cMediaNode vol="100000" showWhenStopped="false">
                <p:cTn/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F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25350" y="4659987"/>
            <a:ext cx="24012317" cy="5187890"/>
            <a:chOff x="0" y="0"/>
            <a:chExt cx="32016422" cy="69171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4137655"/>
              <a:ext cx="25015789" cy="2779532"/>
            </a:xfrm>
            <a:custGeom>
              <a:avLst/>
              <a:gdLst/>
              <a:ahLst/>
              <a:cxnLst/>
              <a:rect r="r" b="b" t="t" l="l"/>
              <a:pathLst>
                <a:path h="2779532" w="25015789">
                  <a:moveTo>
                    <a:pt x="0" y="0"/>
                  </a:moveTo>
                  <a:lnTo>
                    <a:pt x="25015789" y="0"/>
                  </a:lnTo>
                  <a:lnTo>
                    <a:pt x="25015789" y="2779532"/>
                  </a:lnTo>
                  <a:lnTo>
                    <a:pt x="0" y="277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873474" y="0"/>
              <a:ext cx="14142948" cy="6917187"/>
            </a:xfrm>
            <a:custGeom>
              <a:avLst/>
              <a:gdLst/>
              <a:ahLst/>
              <a:cxnLst/>
              <a:rect r="r" b="b" t="t" l="l"/>
              <a:pathLst>
                <a:path h="6917187" w="14142948">
                  <a:moveTo>
                    <a:pt x="0" y="0"/>
                  </a:moveTo>
                  <a:lnTo>
                    <a:pt x="14142948" y="0"/>
                  </a:lnTo>
                  <a:lnTo>
                    <a:pt x="14142948" y="6917187"/>
                  </a:lnTo>
                  <a:lnTo>
                    <a:pt x="0" y="6917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205227" y="8586097"/>
            <a:ext cx="18769113" cy="3037184"/>
          </a:xfrm>
          <a:custGeom>
            <a:avLst/>
            <a:gdLst/>
            <a:ahLst/>
            <a:cxnLst/>
            <a:rect r="r" b="b" t="t" l="l"/>
            <a:pathLst>
              <a:path h="3037184" w="18769113">
                <a:moveTo>
                  <a:pt x="0" y="0"/>
                </a:moveTo>
                <a:lnTo>
                  <a:pt x="18769113" y="0"/>
                </a:lnTo>
                <a:lnTo>
                  <a:pt x="18769113" y="3037184"/>
                </a:lnTo>
                <a:lnTo>
                  <a:pt x="0" y="303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01459" y="2122434"/>
            <a:ext cx="8051729" cy="8365433"/>
          </a:xfrm>
          <a:custGeom>
            <a:avLst/>
            <a:gdLst/>
            <a:ahLst/>
            <a:cxnLst/>
            <a:rect r="r" b="b" t="t" l="l"/>
            <a:pathLst>
              <a:path h="8365433" w="8051729">
                <a:moveTo>
                  <a:pt x="0" y="0"/>
                </a:moveTo>
                <a:lnTo>
                  <a:pt x="8051728" y="0"/>
                </a:lnTo>
                <a:lnTo>
                  <a:pt x="8051728" y="8365433"/>
                </a:lnTo>
                <a:lnTo>
                  <a:pt x="0" y="8365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98640" y="0"/>
            <a:ext cx="3523667" cy="329462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1080808" y="451418"/>
            <a:ext cx="3006066" cy="187304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4344117" y="-553128"/>
            <a:ext cx="3943883" cy="3163657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11080808" y="2057400"/>
            <a:ext cx="8085582" cy="8229600"/>
          </a:xfrm>
          <a:custGeom>
            <a:avLst/>
            <a:gdLst/>
            <a:ahLst/>
            <a:cxnLst/>
            <a:rect r="r" b="b" t="t" l="l"/>
            <a:pathLst>
              <a:path h="8229600" w="8085582">
                <a:moveTo>
                  <a:pt x="0" y="0"/>
                </a:moveTo>
                <a:lnTo>
                  <a:pt x="8085582" y="0"/>
                </a:lnTo>
                <a:lnTo>
                  <a:pt x="80855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3393415" y="0"/>
            <a:ext cx="3523667" cy="3294629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3722307" y="1542539"/>
            <a:ext cx="6592570" cy="182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 đào ưa rét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Lấm tấm mưa bay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858588" y="3941828"/>
            <a:ext cx="8570825" cy="182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 mai chỉ say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Nắng pha chút gió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EC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59474" y="280484"/>
            <a:ext cx="20006948" cy="8487171"/>
          </a:xfrm>
          <a:custGeom>
            <a:avLst/>
            <a:gdLst/>
            <a:ahLst/>
            <a:cxnLst/>
            <a:rect r="r" b="b" t="t" l="l"/>
            <a:pathLst>
              <a:path h="8487171" w="20006948">
                <a:moveTo>
                  <a:pt x="0" y="0"/>
                </a:moveTo>
                <a:lnTo>
                  <a:pt x="20006948" y="0"/>
                </a:lnTo>
                <a:lnTo>
                  <a:pt x="20006948" y="8487171"/>
                </a:lnTo>
                <a:lnTo>
                  <a:pt x="0" y="8487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666" r="0" b="-23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57002" y="1028700"/>
            <a:ext cx="7301937" cy="9331549"/>
          </a:xfrm>
          <a:custGeom>
            <a:avLst/>
            <a:gdLst/>
            <a:ahLst/>
            <a:cxnLst/>
            <a:rect r="r" b="b" t="t" l="l"/>
            <a:pathLst>
              <a:path h="9331549" w="7301937">
                <a:moveTo>
                  <a:pt x="0" y="0"/>
                </a:moveTo>
                <a:lnTo>
                  <a:pt x="7301936" y="0"/>
                </a:lnTo>
                <a:lnTo>
                  <a:pt x="7301936" y="9331549"/>
                </a:lnTo>
                <a:lnTo>
                  <a:pt x="0" y="9331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7559" y="6602778"/>
            <a:ext cx="3212294" cy="3180171"/>
          </a:xfrm>
          <a:custGeom>
            <a:avLst/>
            <a:gdLst/>
            <a:ahLst/>
            <a:cxnLst/>
            <a:rect r="r" b="b" t="t" l="l"/>
            <a:pathLst>
              <a:path h="3180171" w="3212294">
                <a:moveTo>
                  <a:pt x="0" y="0"/>
                </a:moveTo>
                <a:lnTo>
                  <a:pt x="3212294" y="0"/>
                </a:lnTo>
                <a:lnTo>
                  <a:pt x="3212294" y="3180171"/>
                </a:lnTo>
                <a:lnTo>
                  <a:pt x="0" y="3180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37500" y="5143500"/>
            <a:ext cx="3212294" cy="3180171"/>
          </a:xfrm>
          <a:custGeom>
            <a:avLst/>
            <a:gdLst/>
            <a:ahLst/>
            <a:cxnLst/>
            <a:rect r="r" b="b" t="t" l="l"/>
            <a:pathLst>
              <a:path h="3180171" w="3212294">
                <a:moveTo>
                  <a:pt x="0" y="0"/>
                </a:moveTo>
                <a:lnTo>
                  <a:pt x="3212294" y="0"/>
                </a:lnTo>
                <a:lnTo>
                  <a:pt x="3212294" y="3180171"/>
                </a:lnTo>
                <a:lnTo>
                  <a:pt x="0" y="3180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8438" y="4794044"/>
            <a:ext cx="6326346" cy="900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 đào thắm đỏ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5634506">
            <a:off x="2802204" y="-1101198"/>
            <a:ext cx="2698013" cy="2816069"/>
          </a:xfrm>
          <a:custGeom>
            <a:avLst/>
            <a:gdLst/>
            <a:ahLst/>
            <a:cxnLst/>
            <a:rect r="r" b="b" t="t" l="l"/>
            <a:pathLst>
              <a:path h="2816069" w="2698013">
                <a:moveTo>
                  <a:pt x="2698013" y="0"/>
                </a:moveTo>
                <a:lnTo>
                  <a:pt x="0" y="0"/>
                </a:lnTo>
                <a:lnTo>
                  <a:pt x="0" y="2816069"/>
                </a:lnTo>
                <a:lnTo>
                  <a:pt x="2698013" y="2816069"/>
                </a:lnTo>
                <a:lnTo>
                  <a:pt x="2698013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10044793">
            <a:off x="11391121" y="9195703"/>
            <a:ext cx="2921187" cy="3049009"/>
          </a:xfrm>
          <a:custGeom>
            <a:avLst/>
            <a:gdLst/>
            <a:ahLst/>
            <a:cxnLst/>
            <a:rect r="r" b="b" t="t" l="l"/>
            <a:pathLst>
              <a:path h="3049009" w="2921187">
                <a:moveTo>
                  <a:pt x="0" y="3049008"/>
                </a:moveTo>
                <a:lnTo>
                  <a:pt x="2921187" y="3049008"/>
                </a:lnTo>
                <a:lnTo>
                  <a:pt x="2921187" y="0"/>
                </a:lnTo>
                <a:lnTo>
                  <a:pt x="0" y="0"/>
                </a:lnTo>
                <a:lnTo>
                  <a:pt x="0" y="3049008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852462" y="4697081"/>
            <a:ext cx="2233655" cy="2169437"/>
          </a:xfrm>
          <a:custGeom>
            <a:avLst/>
            <a:gdLst/>
            <a:ahLst/>
            <a:cxnLst/>
            <a:rect r="r" b="b" t="t" l="l"/>
            <a:pathLst>
              <a:path h="2169437" w="2233655">
                <a:moveTo>
                  <a:pt x="0" y="0"/>
                </a:moveTo>
                <a:lnTo>
                  <a:pt x="2233654" y="0"/>
                </a:lnTo>
                <a:lnTo>
                  <a:pt x="2233654" y="2169437"/>
                </a:lnTo>
                <a:lnTo>
                  <a:pt x="0" y="2169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1876" y="8772935"/>
            <a:ext cx="2233655" cy="2169437"/>
          </a:xfrm>
          <a:custGeom>
            <a:avLst/>
            <a:gdLst/>
            <a:ahLst/>
            <a:cxnLst/>
            <a:rect r="r" b="b" t="t" l="l"/>
            <a:pathLst>
              <a:path h="2169437" w="2233655">
                <a:moveTo>
                  <a:pt x="0" y="0"/>
                </a:moveTo>
                <a:lnTo>
                  <a:pt x="2233655" y="0"/>
                </a:lnTo>
                <a:lnTo>
                  <a:pt x="2233655" y="2169437"/>
                </a:lnTo>
                <a:lnTo>
                  <a:pt x="0" y="2169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37638" y="2490607"/>
            <a:ext cx="14221544" cy="8229600"/>
          </a:xfrm>
          <a:custGeom>
            <a:avLst/>
            <a:gdLst/>
            <a:ahLst/>
            <a:cxnLst/>
            <a:rect r="r" b="b" t="t" l="l"/>
            <a:pathLst>
              <a:path h="8229600" w="14221544">
                <a:moveTo>
                  <a:pt x="0" y="0"/>
                </a:moveTo>
                <a:lnTo>
                  <a:pt x="14221545" y="0"/>
                </a:lnTo>
                <a:lnTo>
                  <a:pt x="142215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7315200" cy="3557016"/>
          </a:xfrm>
          <a:custGeom>
            <a:avLst/>
            <a:gdLst/>
            <a:ahLst/>
            <a:cxnLst/>
            <a:rect r="r" b="b" t="t" l="l"/>
            <a:pathLst>
              <a:path h="3557016" w="7315200">
                <a:moveTo>
                  <a:pt x="0" y="0"/>
                </a:moveTo>
                <a:lnTo>
                  <a:pt x="7315200" y="0"/>
                </a:lnTo>
                <a:lnTo>
                  <a:pt x="7315200" y="3557016"/>
                </a:lnTo>
                <a:lnTo>
                  <a:pt x="0" y="3557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294591" y="848250"/>
            <a:ext cx="6507639" cy="900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 mai dát vàng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180115"/>
            <a:ext cx="9710810" cy="6343996"/>
          </a:xfrm>
          <a:custGeom>
            <a:avLst/>
            <a:gdLst/>
            <a:ahLst/>
            <a:cxnLst/>
            <a:rect r="r" b="b" t="t" l="l"/>
            <a:pathLst>
              <a:path h="6343996" w="9710810">
                <a:moveTo>
                  <a:pt x="0" y="0"/>
                </a:moveTo>
                <a:lnTo>
                  <a:pt x="9710810" y="0"/>
                </a:lnTo>
                <a:lnTo>
                  <a:pt x="9710810" y="6343996"/>
                </a:lnTo>
                <a:lnTo>
                  <a:pt x="0" y="634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483478" y="-2596683"/>
            <a:ext cx="9710810" cy="6343996"/>
          </a:xfrm>
          <a:custGeom>
            <a:avLst/>
            <a:gdLst/>
            <a:ahLst/>
            <a:cxnLst/>
            <a:rect r="r" b="b" t="t" l="l"/>
            <a:pathLst>
              <a:path h="6343996" w="9710810">
                <a:moveTo>
                  <a:pt x="9710809" y="0"/>
                </a:moveTo>
                <a:lnTo>
                  <a:pt x="0" y="0"/>
                </a:lnTo>
                <a:lnTo>
                  <a:pt x="0" y="6343996"/>
                </a:lnTo>
                <a:lnTo>
                  <a:pt x="9710809" y="6343996"/>
                </a:lnTo>
                <a:lnTo>
                  <a:pt x="971080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20807" y="426847"/>
            <a:ext cx="8743523" cy="4063001"/>
          </a:xfrm>
          <a:custGeom>
            <a:avLst/>
            <a:gdLst/>
            <a:ahLst/>
            <a:cxnLst/>
            <a:rect r="r" b="b" t="t" l="l"/>
            <a:pathLst>
              <a:path h="4063001" w="8743523">
                <a:moveTo>
                  <a:pt x="0" y="0"/>
                </a:moveTo>
                <a:lnTo>
                  <a:pt x="8743522" y="0"/>
                </a:lnTo>
                <a:lnTo>
                  <a:pt x="8743522" y="4063001"/>
                </a:lnTo>
                <a:lnTo>
                  <a:pt x="0" y="4063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895281" y="1903929"/>
            <a:ext cx="23419390" cy="11729211"/>
          </a:xfrm>
          <a:custGeom>
            <a:avLst/>
            <a:gdLst/>
            <a:ahLst/>
            <a:cxnLst/>
            <a:rect r="r" b="b" t="t" l="l"/>
            <a:pathLst>
              <a:path h="11729211" w="23419390">
                <a:moveTo>
                  <a:pt x="0" y="0"/>
                </a:moveTo>
                <a:lnTo>
                  <a:pt x="23419391" y="0"/>
                </a:lnTo>
                <a:lnTo>
                  <a:pt x="23419391" y="11729212"/>
                </a:lnTo>
                <a:lnTo>
                  <a:pt x="0" y="11729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48003" y="1716586"/>
            <a:ext cx="4366411" cy="2254160"/>
          </a:xfrm>
          <a:custGeom>
            <a:avLst/>
            <a:gdLst/>
            <a:ahLst/>
            <a:cxnLst/>
            <a:rect r="r" b="b" t="t" l="l"/>
            <a:pathLst>
              <a:path h="2254160" w="4366411">
                <a:moveTo>
                  <a:pt x="0" y="0"/>
                </a:moveTo>
                <a:lnTo>
                  <a:pt x="4366412" y="0"/>
                </a:lnTo>
                <a:lnTo>
                  <a:pt x="4366412" y="2254160"/>
                </a:lnTo>
                <a:lnTo>
                  <a:pt x="0" y="225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849730">
            <a:off x="11307836" y="8467411"/>
            <a:ext cx="6062093" cy="2811296"/>
          </a:xfrm>
          <a:custGeom>
            <a:avLst/>
            <a:gdLst/>
            <a:ahLst/>
            <a:cxnLst/>
            <a:rect r="r" b="b" t="t" l="l"/>
            <a:pathLst>
              <a:path h="2811296" w="6062093">
                <a:moveTo>
                  <a:pt x="6062093" y="0"/>
                </a:moveTo>
                <a:lnTo>
                  <a:pt x="0" y="0"/>
                </a:lnTo>
                <a:lnTo>
                  <a:pt x="0" y="2811296"/>
                </a:lnTo>
                <a:lnTo>
                  <a:pt x="6062093" y="2811296"/>
                </a:lnTo>
                <a:lnTo>
                  <a:pt x="606209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4212023" y="7402712"/>
            <a:ext cx="2116163" cy="4833317"/>
          </a:xfrm>
          <a:custGeom>
            <a:avLst/>
            <a:gdLst/>
            <a:ahLst/>
            <a:cxnLst/>
            <a:rect r="r" b="b" t="t" l="l"/>
            <a:pathLst>
              <a:path h="4833317" w="2116163">
                <a:moveTo>
                  <a:pt x="2116163" y="0"/>
                </a:moveTo>
                <a:lnTo>
                  <a:pt x="0" y="0"/>
                </a:lnTo>
                <a:lnTo>
                  <a:pt x="0" y="4833317"/>
                </a:lnTo>
                <a:lnTo>
                  <a:pt x="2116163" y="4833317"/>
                </a:lnTo>
                <a:lnTo>
                  <a:pt x="211616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6328186" y="8063864"/>
            <a:ext cx="5351663" cy="2567935"/>
          </a:xfrm>
          <a:custGeom>
            <a:avLst/>
            <a:gdLst/>
            <a:ahLst/>
            <a:cxnLst/>
            <a:rect r="r" b="b" t="t" l="l"/>
            <a:pathLst>
              <a:path h="2567935" w="5351663">
                <a:moveTo>
                  <a:pt x="5351663" y="0"/>
                </a:moveTo>
                <a:lnTo>
                  <a:pt x="0" y="0"/>
                </a:lnTo>
                <a:lnTo>
                  <a:pt x="0" y="2567935"/>
                </a:lnTo>
                <a:lnTo>
                  <a:pt x="5351663" y="2567935"/>
                </a:lnTo>
                <a:lnTo>
                  <a:pt x="535166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403408">
            <a:off x="-3942064" y="7427438"/>
            <a:ext cx="11149296" cy="5170486"/>
          </a:xfrm>
          <a:custGeom>
            <a:avLst/>
            <a:gdLst/>
            <a:ahLst/>
            <a:cxnLst/>
            <a:rect r="r" b="b" t="t" l="l"/>
            <a:pathLst>
              <a:path h="5170486" w="11149296">
                <a:moveTo>
                  <a:pt x="0" y="0"/>
                </a:moveTo>
                <a:lnTo>
                  <a:pt x="11149296" y="0"/>
                </a:lnTo>
                <a:lnTo>
                  <a:pt x="11149296" y="5170486"/>
                </a:lnTo>
                <a:lnTo>
                  <a:pt x="0" y="5170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-298174" y="8393062"/>
            <a:ext cx="4627881" cy="2238737"/>
          </a:xfrm>
          <a:custGeom>
            <a:avLst/>
            <a:gdLst/>
            <a:ahLst/>
            <a:cxnLst/>
            <a:rect r="r" b="b" t="t" l="l"/>
            <a:pathLst>
              <a:path h="2238737" w="4627881">
                <a:moveTo>
                  <a:pt x="4627880" y="0"/>
                </a:moveTo>
                <a:lnTo>
                  <a:pt x="0" y="0"/>
                </a:lnTo>
                <a:lnTo>
                  <a:pt x="0" y="2238737"/>
                </a:lnTo>
                <a:lnTo>
                  <a:pt x="4627880" y="2238737"/>
                </a:lnTo>
                <a:lnTo>
                  <a:pt x="462788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484686" y="6905133"/>
            <a:ext cx="3026771" cy="3381867"/>
          </a:xfrm>
          <a:custGeom>
            <a:avLst/>
            <a:gdLst/>
            <a:ahLst/>
            <a:cxnLst/>
            <a:rect r="r" b="b" t="t" l="l"/>
            <a:pathLst>
              <a:path h="3381867" w="3026771">
                <a:moveTo>
                  <a:pt x="3026772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2" y="3381867"/>
                </a:lnTo>
                <a:lnTo>
                  <a:pt x="3026772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460176" y="-1565956"/>
            <a:ext cx="3367648" cy="3131913"/>
          </a:xfrm>
          <a:custGeom>
            <a:avLst/>
            <a:gdLst/>
            <a:ahLst/>
            <a:cxnLst/>
            <a:rect r="r" b="b" t="t" l="l"/>
            <a:pathLst>
              <a:path h="3131913" w="3367648">
                <a:moveTo>
                  <a:pt x="0" y="0"/>
                </a:moveTo>
                <a:lnTo>
                  <a:pt x="3367648" y="0"/>
                </a:lnTo>
                <a:lnTo>
                  <a:pt x="3367648" y="3131912"/>
                </a:lnTo>
                <a:lnTo>
                  <a:pt x="0" y="313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20807" y="0"/>
            <a:ext cx="8085582" cy="8229600"/>
          </a:xfrm>
          <a:custGeom>
            <a:avLst/>
            <a:gdLst/>
            <a:ahLst/>
            <a:cxnLst/>
            <a:rect r="r" b="b" t="t" l="l"/>
            <a:pathLst>
              <a:path h="8229600" w="8085582">
                <a:moveTo>
                  <a:pt x="0" y="0"/>
                </a:moveTo>
                <a:lnTo>
                  <a:pt x="8085582" y="0"/>
                </a:lnTo>
                <a:lnTo>
                  <a:pt x="80855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4576119" y="3884088"/>
            <a:ext cx="6233510" cy="6530085"/>
          </a:xfrm>
          <a:custGeom>
            <a:avLst/>
            <a:gdLst/>
            <a:ahLst/>
            <a:cxnLst/>
            <a:rect r="r" b="b" t="t" l="l"/>
            <a:pathLst>
              <a:path h="6530085" w="6233510">
                <a:moveTo>
                  <a:pt x="6233510" y="0"/>
                </a:moveTo>
                <a:lnTo>
                  <a:pt x="0" y="0"/>
                </a:lnTo>
                <a:lnTo>
                  <a:pt x="0" y="6530085"/>
                </a:lnTo>
                <a:lnTo>
                  <a:pt x="6233510" y="6530085"/>
                </a:lnTo>
                <a:lnTo>
                  <a:pt x="623351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8171" y="426847"/>
            <a:ext cx="6377384" cy="6600139"/>
          </a:xfrm>
          <a:custGeom>
            <a:avLst/>
            <a:gdLst/>
            <a:ahLst/>
            <a:cxnLst/>
            <a:rect r="r" b="b" t="t" l="l"/>
            <a:pathLst>
              <a:path h="6600139" w="6377384">
                <a:moveTo>
                  <a:pt x="0" y="0"/>
                </a:moveTo>
                <a:lnTo>
                  <a:pt x="6377384" y="0"/>
                </a:lnTo>
                <a:lnTo>
                  <a:pt x="6377384" y="6600139"/>
                </a:lnTo>
                <a:lnTo>
                  <a:pt x="0" y="660013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855405" y="322072"/>
            <a:ext cx="7918450" cy="182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Thắm mùa xuân sang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Thi nhau đua nở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E9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2743862" y="7301629"/>
            <a:ext cx="18201913" cy="7007737"/>
          </a:xfrm>
          <a:custGeom>
            <a:avLst/>
            <a:gdLst/>
            <a:ahLst/>
            <a:cxnLst/>
            <a:rect r="r" b="b" t="t" l="l"/>
            <a:pathLst>
              <a:path h="7007737" w="18201913">
                <a:moveTo>
                  <a:pt x="18201914" y="0"/>
                </a:moveTo>
                <a:lnTo>
                  <a:pt x="0" y="0"/>
                </a:lnTo>
                <a:lnTo>
                  <a:pt x="0" y="7007736"/>
                </a:lnTo>
                <a:lnTo>
                  <a:pt x="18201914" y="7007736"/>
                </a:lnTo>
                <a:lnTo>
                  <a:pt x="1820191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224159" y="-199179"/>
            <a:ext cx="18317210" cy="6899482"/>
          </a:xfrm>
          <a:custGeom>
            <a:avLst/>
            <a:gdLst/>
            <a:ahLst/>
            <a:cxnLst/>
            <a:rect r="r" b="b" t="t" l="l"/>
            <a:pathLst>
              <a:path h="6899482" w="18317210">
                <a:moveTo>
                  <a:pt x="0" y="0"/>
                </a:moveTo>
                <a:lnTo>
                  <a:pt x="18317210" y="0"/>
                </a:lnTo>
                <a:lnTo>
                  <a:pt x="18317210" y="6899482"/>
                </a:lnTo>
                <a:lnTo>
                  <a:pt x="0" y="6899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38111" y="1332555"/>
            <a:ext cx="6680908" cy="5681556"/>
          </a:xfrm>
          <a:custGeom>
            <a:avLst/>
            <a:gdLst/>
            <a:ahLst/>
            <a:cxnLst/>
            <a:rect r="r" b="b" t="t" l="l"/>
            <a:pathLst>
              <a:path h="5681556" w="6680908">
                <a:moveTo>
                  <a:pt x="0" y="0"/>
                </a:moveTo>
                <a:lnTo>
                  <a:pt x="6680908" y="0"/>
                </a:lnTo>
                <a:lnTo>
                  <a:pt x="6680908" y="5681555"/>
                </a:lnTo>
                <a:lnTo>
                  <a:pt x="0" y="5681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917144" y="207262"/>
            <a:ext cx="6680908" cy="5681556"/>
          </a:xfrm>
          <a:custGeom>
            <a:avLst/>
            <a:gdLst/>
            <a:ahLst/>
            <a:cxnLst/>
            <a:rect r="r" b="b" t="t" l="l"/>
            <a:pathLst>
              <a:path h="5681556" w="6680908">
                <a:moveTo>
                  <a:pt x="6680908" y="0"/>
                </a:moveTo>
                <a:lnTo>
                  <a:pt x="0" y="0"/>
                </a:lnTo>
                <a:lnTo>
                  <a:pt x="0" y="5681556"/>
                </a:lnTo>
                <a:lnTo>
                  <a:pt x="6680908" y="5681556"/>
                </a:lnTo>
                <a:lnTo>
                  <a:pt x="668090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2650354" y="4849206"/>
            <a:ext cx="18201913" cy="7007737"/>
          </a:xfrm>
          <a:custGeom>
            <a:avLst/>
            <a:gdLst/>
            <a:ahLst/>
            <a:cxnLst/>
            <a:rect r="r" b="b" t="t" l="l"/>
            <a:pathLst>
              <a:path h="7007737" w="18201913">
                <a:moveTo>
                  <a:pt x="18201914" y="0"/>
                </a:moveTo>
                <a:lnTo>
                  <a:pt x="0" y="0"/>
                </a:lnTo>
                <a:lnTo>
                  <a:pt x="0" y="7007737"/>
                </a:lnTo>
                <a:lnTo>
                  <a:pt x="18201914" y="7007737"/>
                </a:lnTo>
                <a:lnTo>
                  <a:pt x="1820191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4607" y="5736304"/>
            <a:ext cx="2587917" cy="963999"/>
          </a:xfrm>
          <a:custGeom>
            <a:avLst/>
            <a:gdLst/>
            <a:ahLst/>
            <a:cxnLst/>
            <a:rect r="r" b="b" t="t" l="l"/>
            <a:pathLst>
              <a:path h="963999" w="2587917">
                <a:moveTo>
                  <a:pt x="0" y="0"/>
                </a:moveTo>
                <a:lnTo>
                  <a:pt x="2587917" y="0"/>
                </a:lnTo>
                <a:lnTo>
                  <a:pt x="2587917" y="963999"/>
                </a:lnTo>
                <a:lnTo>
                  <a:pt x="0" y="963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1072" y="7014110"/>
            <a:ext cx="9439593" cy="3334938"/>
          </a:xfrm>
          <a:custGeom>
            <a:avLst/>
            <a:gdLst/>
            <a:ahLst/>
            <a:cxnLst/>
            <a:rect r="r" b="b" t="t" l="l"/>
            <a:pathLst>
              <a:path h="3334938" w="9439593">
                <a:moveTo>
                  <a:pt x="0" y="0"/>
                </a:moveTo>
                <a:lnTo>
                  <a:pt x="9439593" y="0"/>
                </a:lnTo>
                <a:lnTo>
                  <a:pt x="9439593" y="3334938"/>
                </a:lnTo>
                <a:lnTo>
                  <a:pt x="0" y="333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3655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79938" y="-556802"/>
            <a:ext cx="1539081" cy="11400603"/>
          </a:xfrm>
          <a:custGeom>
            <a:avLst/>
            <a:gdLst/>
            <a:ahLst/>
            <a:cxnLst/>
            <a:rect r="r" b="b" t="t" l="l"/>
            <a:pathLst>
              <a:path h="11400603" w="1539081">
                <a:moveTo>
                  <a:pt x="0" y="0"/>
                </a:moveTo>
                <a:lnTo>
                  <a:pt x="1539081" y="0"/>
                </a:lnTo>
                <a:lnTo>
                  <a:pt x="1539081" y="11400604"/>
                </a:lnTo>
                <a:lnTo>
                  <a:pt x="0" y="11400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829485" y="7125271"/>
            <a:ext cx="9458515" cy="3223777"/>
          </a:xfrm>
          <a:custGeom>
            <a:avLst/>
            <a:gdLst/>
            <a:ahLst/>
            <a:cxnLst/>
            <a:rect r="r" b="b" t="t" l="l"/>
            <a:pathLst>
              <a:path h="3223777" w="9458515">
                <a:moveTo>
                  <a:pt x="0" y="0"/>
                </a:moveTo>
                <a:lnTo>
                  <a:pt x="9458515" y="0"/>
                </a:lnTo>
                <a:lnTo>
                  <a:pt x="9458515" y="3223777"/>
                </a:lnTo>
                <a:lnTo>
                  <a:pt x="0" y="32237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26385" y="-199179"/>
            <a:ext cx="5667408" cy="11004676"/>
          </a:xfrm>
          <a:custGeom>
            <a:avLst/>
            <a:gdLst/>
            <a:ahLst/>
            <a:cxnLst/>
            <a:rect r="r" b="b" t="t" l="l"/>
            <a:pathLst>
              <a:path h="11004676" w="5667408">
                <a:moveTo>
                  <a:pt x="0" y="0"/>
                </a:moveTo>
                <a:lnTo>
                  <a:pt x="5667408" y="0"/>
                </a:lnTo>
                <a:lnTo>
                  <a:pt x="5667408" y="11004676"/>
                </a:lnTo>
                <a:lnTo>
                  <a:pt x="0" y="110046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64607" y="1048806"/>
            <a:ext cx="7176444" cy="7304269"/>
          </a:xfrm>
          <a:custGeom>
            <a:avLst/>
            <a:gdLst/>
            <a:ahLst/>
            <a:cxnLst/>
            <a:rect r="r" b="b" t="t" l="l"/>
            <a:pathLst>
              <a:path h="7304269" w="7176444">
                <a:moveTo>
                  <a:pt x="0" y="0"/>
                </a:moveTo>
                <a:lnTo>
                  <a:pt x="7176444" y="0"/>
                </a:lnTo>
                <a:lnTo>
                  <a:pt x="7176444" y="7304269"/>
                </a:lnTo>
                <a:lnTo>
                  <a:pt x="0" y="73042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23310" y="5866098"/>
            <a:ext cx="3095485" cy="2871062"/>
          </a:xfrm>
          <a:custGeom>
            <a:avLst/>
            <a:gdLst/>
            <a:ahLst/>
            <a:cxnLst/>
            <a:rect r="r" b="b" t="t" l="l"/>
            <a:pathLst>
              <a:path h="2871062" w="3095485">
                <a:moveTo>
                  <a:pt x="0" y="0"/>
                </a:moveTo>
                <a:lnTo>
                  <a:pt x="3095485" y="0"/>
                </a:lnTo>
                <a:lnTo>
                  <a:pt x="3095485" y="2871062"/>
                </a:lnTo>
                <a:lnTo>
                  <a:pt x="0" y="2871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5963348" y="-163175"/>
            <a:ext cx="4687904" cy="3211214"/>
          </a:xfrm>
          <a:prstGeom prst="rect">
            <a:avLst/>
          </a:prstGeom>
        </p:spPr>
      </p:pic>
      <p:sp>
        <p:nvSpPr>
          <p:cNvPr name="Freeform 15" id="15"/>
          <p:cNvSpPr/>
          <p:nvPr/>
        </p:nvSpPr>
        <p:spPr>
          <a:xfrm flipH="false" flipV="false" rot="0">
            <a:off x="8829485" y="1490339"/>
            <a:ext cx="5423622" cy="5634932"/>
          </a:xfrm>
          <a:custGeom>
            <a:avLst/>
            <a:gdLst/>
            <a:ahLst/>
            <a:cxnLst/>
            <a:rect r="r" b="b" t="t" l="l"/>
            <a:pathLst>
              <a:path h="5634932" w="5423622">
                <a:moveTo>
                  <a:pt x="0" y="0"/>
                </a:moveTo>
                <a:lnTo>
                  <a:pt x="5423621" y="0"/>
                </a:lnTo>
                <a:lnTo>
                  <a:pt x="5423621" y="5634932"/>
                </a:lnTo>
                <a:lnTo>
                  <a:pt x="0" y="5634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052768" y="389392"/>
            <a:ext cx="3135941" cy="3783941"/>
          </a:xfrm>
          <a:custGeom>
            <a:avLst/>
            <a:gdLst/>
            <a:ahLst/>
            <a:cxnLst/>
            <a:rect r="r" b="b" t="t" l="l"/>
            <a:pathLst>
              <a:path h="3783941" w="3135941">
                <a:moveTo>
                  <a:pt x="0" y="0"/>
                </a:moveTo>
                <a:lnTo>
                  <a:pt x="3135941" y="0"/>
                </a:lnTo>
                <a:lnTo>
                  <a:pt x="3135941" y="3783941"/>
                </a:lnTo>
                <a:lnTo>
                  <a:pt x="0" y="37839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518795" y="6595528"/>
            <a:ext cx="6312059" cy="182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Mùa xuân hội tụ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Niềm vui nụ cười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8610" y="-9439761"/>
            <a:ext cx="12887718" cy="11631165"/>
          </a:xfrm>
          <a:custGeom>
            <a:avLst/>
            <a:gdLst/>
            <a:ahLst/>
            <a:cxnLst/>
            <a:rect r="r" b="b" t="t" l="l"/>
            <a:pathLst>
              <a:path h="11631165" w="12887718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1700" y="2389895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955504"/>
            <a:ext cx="4201488" cy="2531396"/>
          </a:xfrm>
          <a:custGeom>
            <a:avLst/>
            <a:gdLst/>
            <a:ahLst/>
            <a:cxnLst/>
            <a:rect r="r" b="b" t="t" l="l"/>
            <a:pathLst>
              <a:path h="2531396" w="4201488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1727" y="8014749"/>
            <a:ext cx="21547210" cy="4544503"/>
          </a:xfrm>
          <a:custGeom>
            <a:avLst/>
            <a:gdLst/>
            <a:ahLst/>
            <a:cxnLst/>
            <a:rect r="r" b="b" t="t" l="l"/>
            <a:pathLst>
              <a:path h="4544503" w="21547210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06358" y="1500823"/>
            <a:ext cx="10333850" cy="9326300"/>
          </a:xfrm>
          <a:custGeom>
            <a:avLst/>
            <a:gdLst/>
            <a:ahLst/>
            <a:cxnLst/>
            <a:rect r="r" b="b" t="t" l="l"/>
            <a:pathLst>
              <a:path h="9326300" w="1033385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06358" y="0"/>
            <a:ext cx="7315200" cy="2973137"/>
          </a:xfrm>
          <a:custGeom>
            <a:avLst/>
            <a:gdLst/>
            <a:ahLst/>
            <a:cxnLst/>
            <a:rect r="r" b="b" t="t" l="l"/>
            <a:pathLst>
              <a:path h="2973137" w="7315200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1907724"/>
            <a:ext cx="6844683" cy="7204929"/>
          </a:xfrm>
          <a:custGeom>
            <a:avLst/>
            <a:gdLst/>
            <a:ahLst/>
            <a:cxnLst/>
            <a:rect r="r" b="b" t="t" l="l"/>
            <a:pathLst>
              <a:path h="7204929" w="6844683">
                <a:moveTo>
                  <a:pt x="0" y="0"/>
                </a:moveTo>
                <a:lnTo>
                  <a:pt x="6844683" y="0"/>
                </a:lnTo>
                <a:lnTo>
                  <a:pt x="6844683" y="7204930"/>
                </a:lnTo>
                <a:lnTo>
                  <a:pt x="0" y="7204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05463" y="2693911"/>
            <a:ext cx="7336822" cy="7593089"/>
          </a:xfrm>
          <a:custGeom>
            <a:avLst/>
            <a:gdLst/>
            <a:ahLst/>
            <a:cxnLst/>
            <a:rect r="r" b="b" t="t" l="l"/>
            <a:pathLst>
              <a:path h="7593089" w="7336822">
                <a:moveTo>
                  <a:pt x="0" y="0"/>
                </a:moveTo>
                <a:lnTo>
                  <a:pt x="7336822" y="0"/>
                </a:lnTo>
                <a:lnTo>
                  <a:pt x="7336822" y="7593089"/>
                </a:lnTo>
                <a:lnTo>
                  <a:pt x="0" y="7593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90274" y="3499445"/>
            <a:ext cx="7907451" cy="6513763"/>
          </a:xfrm>
          <a:custGeom>
            <a:avLst/>
            <a:gdLst/>
            <a:ahLst/>
            <a:cxnLst/>
            <a:rect r="r" b="b" t="t" l="l"/>
            <a:pathLst>
              <a:path h="6513763" w="7907451">
                <a:moveTo>
                  <a:pt x="0" y="0"/>
                </a:moveTo>
                <a:lnTo>
                  <a:pt x="7907452" y="0"/>
                </a:lnTo>
                <a:lnTo>
                  <a:pt x="7907452" y="6513763"/>
                </a:lnTo>
                <a:lnTo>
                  <a:pt x="0" y="65137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30010" y="-382622"/>
            <a:ext cx="4136521" cy="3738380"/>
          </a:xfrm>
          <a:custGeom>
            <a:avLst/>
            <a:gdLst/>
            <a:ahLst/>
            <a:cxnLst/>
            <a:rect r="r" b="b" t="t" l="l"/>
            <a:pathLst>
              <a:path h="3738380" w="4136521">
                <a:moveTo>
                  <a:pt x="0" y="0"/>
                </a:moveTo>
                <a:lnTo>
                  <a:pt x="4136520" y="0"/>
                </a:lnTo>
                <a:lnTo>
                  <a:pt x="4136520" y="3738381"/>
                </a:lnTo>
                <a:lnTo>
                  <a:pt x="0" y="3738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71647" y="534353"/>
            <a:ext cx="7456963" cy="182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Đào mai nở rộ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Đẹp hai phương trời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DAGgxUfXz9s</dc:identifier>
  <dcterms:modified xsi:type="dcterms:W3CDTF">2011-08-01T06:04:30Z</dcterms:modified>
  <cp:revision>1</cp:revision>
  <dc:title>THƠ HOA ĐÀO HOA MAI</dc:title>
</cp:coreProperties>
</file>