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9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3AA0-0706-41B8-874A-953DCA74A64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8B3B-3E66-4CB7-9AB2-E3783CD1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12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NG_STD\Downloads\su-dung-hinh-nen-powerpoint-hoat-hinh-de-thuong-trong-giao-du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51" y="-10245"/>
            <a:ext cx="9143999" cy="51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2665" y="142875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chemeClr val="tx2"/>
                </a:solidFill>
                <a:latin typeface="+mj-lt"/>
              </a:rPr>
              <a:t>Lĩnh</a:t>
            </a:r>
            <a:r>
              <a:rPr lang="vi-VN" sz="3600" b="1">
                <a:solidFill>
                  <a:schemeClr val="tx2"/>
                </a:solidFill>
                <a:latin typeface="+mj-lt"/>
              </a:rPr>
              <a:t> vực: PTNT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148" y="219075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Tách nhóm có 5 đối tượng thành 2 phần </a:t>
            </a:r>
            <a:endParaRPr lang="en-US" sz="32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2606" y="287655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tx2"/>
                </a:solidFill>
                <a:latin typeface="+mj-lt"/>
              </a:rPr>
              <a:t>Giáo viên: Nguyễn Thị Quyên</a:t>
            </a:r>
          </a:p>
          <a:p>
            <a:pPr algn="ctr"/>
            <a:r>
              <a:rPr lang="vi-VN" sz="2800" b="1">
                <a:solidFill>
                  <a:schemeClr val="tx2"/>
                </a:solidFill>
                <a:latin typeface="+mj-lt"/>
              </a:rPr>
              <a:t>Độ tuổi: 4 – 5 tuổi</a:t>
            </a:r>
            <a:endParaRPr lang="en-US" sz="28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1366" y="438150"/>
            <a:ext cx="4568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UBND HUYỆN AN LÃO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TRƯỜNG MẦM NON QUANG HƯNG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94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64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6427" y="742950"/>
            <a:ext cx="1669973" cy="1600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8182" y="2571750"/>
            <a:ext cx="685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6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1676400" y="819150"/>
            <a:ext cx="1600200" cy="1447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088155" y="2553386"/>
            <a:ext cx="685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6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3276600" y="775770"/>
            <a:ext cx="1638300" cy="14911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688355" y="2499452"/>
            <a:ext cx="685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6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4914900" y="775770"/>
            <a:ext cx="1638300" cy="15142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326656" y="2571519"/>
            <a:ext cx="685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sz="6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6553200" y="742949"/>
            <a:ext cx="1611217" cy="15239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157751" y="2574734"/>
            <a:ext cx="685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642" y="742949"/>
            <a:ext cx="8126776" cy="17565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41" y="57150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latin typeface="+mj-lt"/>
              </a:rPr>
              <a:t>HĐ1: Ôn luyện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7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154E-6 L 0.12969 -0.262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3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1453308" y="1077355"/>
            <a:ext cx="1066800" cy="11042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2503583" y="1065650"/>
            <a:ext cx="1066800" cy="11042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3581400" y="1061405"/>
            <a:ext cx="1066800" cy="11042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4648200" y="1026403"/>
            <a:ext cx="1066800" cy="11042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3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060" r="5507" b="16427"/>
          <a:stretch/>
        </p:blipFill>
        <p:spPr bwMode="auto">
          <a:xfrm>
            <a:off x="5715000" y="1026402"/>
            <a:ext cx="1066800" cy="110421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Oval 3"/>
          <p:cNvSpPr/>
          <p:nvPr/>
        </p:nvSpPr>
        <p:spPr>
          <a:xfrm>
            <a:off x="1143000" y="819150"/>
            <a:ext cx="5943600" cy="193311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3401" y="3389982"/>
            <a:ext cx="3276600" cy="1676400"/>
          </a:xfrm>
          <a:prstGeom prst="ellipse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3409950"/>
            <a:ext cx="2743200" cy="167640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503583" y="2710092"/>
            <a:ext cx="990600" cy="657684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55434" y="2667918"/>
            <a:ext cx="966731" cy="742032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96200" y="1084241"/>
            <a:ext cx="9906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8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5</a:t>
            </a:r>
            <a:endParaRPr lang="en-US" sz="8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138" y="3790950"/>
            <a:ext cx="78954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1</a:t>
            </a:r>
            <a:endParaRPr lang="en-US" sz="66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7758" y="3790261"/>
            <a:ext cx="82764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4</a:t>
            </a:r>
            <a:endParaRPr lang="en-US" sz="66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19" y="0"/>
            <a:ext cx="725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latin typeface="+mj-lt"/>
              </a:rPr>
              <a:t>HĐ2: Tách nhóm có 5 đối tượng thành 2 phần</a:t>
            </a:r>
            <a:endParaRPr lang="en-US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95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4 -0.05369 L 0.04948 0.50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8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67016E-7 L 0.26788 0.5853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9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9275E-6 L 0.275 0.571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21845 L 0.04167 0.4572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3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21506 L 0.05157 0.4529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33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256E-8 L -0.44583 -0.0049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7945E-6 L 0.20156 0.0077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08917E-6 L -0.26302 -1.08917E-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3" grpId="0" animBg="1"/>
      <p:bldP spid="33" grpId="1" animBg="1"/>
      <p:bldP spid="37" grpId="0" animBg="1"/>
      <p:bldP spid="37" grpId="2" animBg="1"/>
      <p:bldP spid="40" grpId="0" animBg="1"/>
      <p:bldP spid="4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8824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7" t="19858" r="6975" b="24376"/>
          <a:stretch/>
        </p:blipFill>
        <p:spPr bwMode="auto">
          <a:xfrm>
            <a:off x="914400" y="514350"/>
            <a:ext cx="126694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7" t="19858" r="6975" b="24376"/>
          <a:stretch/>
        </p:blipFill>
        <p:spPr bwMode="auto">
          <a:xfrm>
            <a:off x="2057400" y="459723"/>
            <a:ext cx="126694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7" t="19858" r="6975" b="24376"/>
          <a:stretch/>
        </p:blipFill>
        <p:spPr bwMode="auto">
          <a:xfrm>
            <a:off x="3200400" y="459723"/>
            <a:ext cx="126694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7" t="19858" r="6975" b="24376"/>
          <a:stretch/>
        </p:blipFill>
        <p:spPr bwMode="auto">
          <a:xfrm>
            <a:off x="4329170" y="486787"/>
            <a:ext cx="126694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7" t="19858" r="6975" b="24376"/>
          <a:stretch/>
        </p:blipFill>
        <p:spPr bwMode="auto">
          <a:xfrm>
            <a:off x="5486400" y="471430"/>
            <a:ext cx="126694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47770" y="133350"/>
            <a:ext cx="6172200" cy="1828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308" y="279055"/>
            <a:ext cx="91429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+mj-lt"/>
              </a:rPr>
              <a:t>5</a:t>
            </a:r>
            <a:endParaRPr lang="en-US" sz="8000" b="1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72000" y="219075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Arrow Connector 3077"/>
          <p:cNvCxnSpPr>
            <a:endCxn id="3088" idx="0"/>
          </p:cNvCxnSpPr>
          <p:nvPr/>
        </p:nvCxnSpPr>
        <p:spPr>
          <a:xfrm flipH="1">
            <a:off x="2438400" y="1962150"/>
            <a:ext cx="12192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0" name="Straight Arrow Connector 3079"/>
          <p:cNvCxnSpPr/>
          <p:nvPr/>
        </p:nvCxnSpPr>
        <p:spPr>
          <a:xfrm>
            <a:off x="4114800" y="1962150"/>
            <a:ext cx="1371600" cy="12772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Oval 3087"/>
          <p:cNvSpPr/>
          <p:nvPr/>
        </p:nvSpPr>
        <p:spPr>
          <a:xfrm>
            <a:off x="1143000" y="3257550"/>
            <a:ext cx="2590800" cy="1752600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29170" y="3239418"/>
            <a:ext cx="3290830" cy="1752600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3453998"/>
            <a:ext cx="91429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+mj-lt"/>
              </a:rPr>
              <a:t>2</a:t>
            </a:r>
            <a:endParaRPr lang="en-US" sz="8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77200" y="3472130"/>
            <a:ext cx="91429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+mj-lt"/>
              </a:rPr>
              <a:t>3</a:t>
            </a:r>
            <a:endParaRPr lang="en-US" sz="80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40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8.51589E-7 L 0.03646 0.5627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8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00432 L 0.03646 0.5541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7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07837E-7 L 0.13333 0.577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28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307E-6 L 0.10729 0.6865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34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0833 L 0.08646 0.5646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73 0.01049 L -0.43073 0.0104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626E-6 L 0.2 -0.003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  <p:bldP spid="3088" grpId="0" animBg="1"/>
      <p:bldP spid="51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197" cy="51434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116" y="562726"/>
            <a:ext cx="52578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4396" y="1484867"/>
            <a:ext cx="52578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4396" y="2387763"/>
            <a:ext cx="52578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9716" y="3294450"/>
            <a:ext cx="5257800" cy="877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34396" y="4229331"/>
            <a:ext cx="5257800" cy="860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2" y="617607"/>
            <a:ext cx="13001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33" y="591186"/>
            <a:ext cx="13001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02" y="570018"/>
            <a:ext cx="13001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12" y="1583789"/>
            <a:ext cx="12239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50" y="1530311"/>
            <a:ext cx="1223963" cy="7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78" l="3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68" y="2429050"/>
            <a:ext cx="1300162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89778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" y="3406615"/>
            <a:ext cx="1066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3" y="4426264"/>
            <a:ext cx="1266825" cy="60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04" y="3400767"/>
            <a:ext cx="992981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76" y="3400767"/>
            <a:ext cx="1023971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47" y="3371250"/>
            <a:ext cx="992981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51" y="3427966"/>
            <a:ext cx="992981" cy="66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34" y="4454586"/>
            <a:ext cx="1266825" cy="60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03" y="4426263"/>
            <a:ext cx="1266825" cy="60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16" y="591186"/>
            <a:ext cx="13001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253470" y="689315"/>
            <a:ext cx="62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91330" y="3464064"/>
            <a:ext cx="62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7412" y="4401714"/>
            <a:ext cx="62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61706" y="1633808"/>
            <a:ext cx="62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87412" y="2560827"/>
            <a:ext cx="62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endCxn id="37" idx="1"/>
          </p:cNvCxnSpPr>
          <p:nvPr/>
        </p:nvCxnSpPr>
        <p:spPr>
          <a:xfrm>
            <a:off x="5551998" y="1118224"/>
            <a:ext cx="2735414" cy="1796546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4" idx="1"/>
          </p:cNvCxnSpPr>
          <p:nvPr/>
        </p:nvCxnSpPr>
        <p:spPr>
          <a:xfrm>
            <a:off x="5517111" y="1969336"/>
            <a:ext cx="2774219" cy="1848671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513193" y="1043258"/>
            <a:ext cx="2731096" cy="1872464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5" idx="1"/>
          </p:cNvCxnSpPr>
          <p:nvPr/>
        </p:nvCxnSpPr>
        <p:spPr>
          <a:xfrm>
            <a:off x="5534140" y="3594131"/>
            <a:ext cx="2753272" cy="1161526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3"/>
            <a:endCxn id="36" idx="1"/>
          </p:cNvCxnSpPr>
          <p:nvPr/>
        </p:nvCxnSpPr>
        <p:spPr>
          <a:xfrm flipV="1">
            <a:off x="5492196" y="1987751"/>
            <a:ext cx="2769510" cy="267200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003" y="14895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latin typeface="+mj-lt"/>
              </a:rPr>
              <a:t>HĐ3: Củng cố</a:t>
            </a:r>
            <a:endParaRPr lang="en-US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48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26"/>
            <a:ext cx="9144000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0" y="209550"/>
            <a:ext cx="6934200" cy="2411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9200" y="2621326"/>
            <a:ext cx="685800" cy="4838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133600" y="2587013"/>
            <a:ext cx="859272" cy="5181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14400" y="3105150"/>
            <a:ext cx="2247900" cy="20078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29001" y="3105150"/>
            <a:ext cx="4800599" cy="20078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03" y="666750"/>
            <a:ext cx="120459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74" y="666750"/>
            <a:ext cx="120459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01" y="691538"/>
            <a:ext cx="120459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98" y="691538"/>
            <a:ext cx="120459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95" y="752468"/>
            <a:ext cx="120459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924800" y="691538"/>
            <a:ext cx="1066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9600" b="1" smtClean="0">
                <a:solidFill>
                  <a:srgbClr val="FF0000"/>
                </a:solidFill>
                <a:latin typeface="+mj-lt"/>
              </a:rPr>
              <a:t>5</a:t>
            </a:r>
            <a:endParaRPr lang="en-US" sz="9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12" y="3434030"/>
            <a:ext cx="76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>
                <a:solidFill>
                  <a:srgbClr val="FF0000"/>
                </a:solidFill>
                <a:latin typeface="+mj-lt"/>
              </a:rPr>
              <a:t>1</a:t>
            </a:r>
            <a:endParaRPr lang="en-US" sz="8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0" y="3434030"/>
            <a:ext cx="76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smtClean="0">
                <a:solidFill>
                  <a:srgbClr val="FF0000"/>
                </a:solidFill>
                <a:latin typeface="+mj-lt"/>
              </a:rPr>
              <a:t>4</a:t>
            </a:r>
            <a:endParaRPr lang="en-US" sz="80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1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153E-6 L 0.02431 0.481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40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5153E-6 L 0.22274 0.629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31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728 L 0.24166 0.624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30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69639E-6 L -0.04826 0.4467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22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52731E-6 L -0.03836 0.4350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21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2731E-6 L -0.44167 -0.0092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01666E-7 L 0.16945 -6.01666E-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6.01666E-7 L -0.30833 -6.01666E-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37" grpId="0" animBg="1"/>
      <p:bldP spid="37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971550"/>
            <a:ext cx="68707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  <a:latin typeface="+mj-lt"/>
              </a:rPr>
              <a:t>Chúc các bé chăm ngoan,</a:t>
            </a:r>
          </a:p>
          <a:p>
            <a:pPr algn="ctr"/>
            <a:r>
              <a:rPr lang="vi-VN" sz="4800" b="1">
                <a:solidFill>
                  <a:srgbClr val="FF0000"/>
                </a:solidFill>
                <a:latin typeface="+mj-lt"/>
              </a:rPr>
              <a:t> hoc giỏi.</a:t>
            </a:r>
          </a:p>
          <a:p>
            <a:r>
              <a:rPr lang="vi-VN" sz="4800" b="1">
                <a:solidFill>
                  <a:srgbClr val="FF0000"/>
                </a:solidFill>
                <a:latin typeface="+mj-lt"/>
              </a:rPr>
              <a:t>Xin trân trọng cảm ơn</a:t>
            </a:r>
            <a:r>
              <a:rPr lang="vi-VN" sz="4800" b="1">
                <a:solidFill>
                  <a:srgbClr val="FF0000"/>
                </a:solidFill>
              </a:rPr>
              <a:t>!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89</Words>
  <Application>Microsoft Office PowerPoint</Application>
  <PresentationFormat>On-screen Show (16:9)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LONG_STD</dc:creator>
  <cp:lastModifiedBy>LONG_STD</cp:lastModifiedBy>
  <cp:revision>51</cp:revision>
  <dcterms:created xsi:type="dcterms:W3CDTF">2025-03-08T01:36:50Z</dcterms:created>
  <dcterms:modified xsi:type="dcterms:W3CDTF">2025-03-25T00:54:09Z</dcterms:modified>
</cp:coreProperties>
</file>