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1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2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9" r:id="rId3"/>
    <p:sldMasterId id="2147483703" r:id="rId4"/>
    <p:sldMasterId id="2147483717" r:id="rId5"/>
    <p:sldMasterId id="2147483731" r:id="rId6"/>
    <p:sldMasterId id="2147483745" r:id="rId7"/>
    <p:sldMasterId id="2147483771" r:id="rId8"/>
    <p:sldMasterId id="2147483785" r:id="rId9"/>
    <p:sldMasterId id="2147483799" r:id="rId10"/>
    <p:sldMasterId id="2147483813" r:id="rId11"/>
    <p:sldMasterId id="2147483827" r:id="rId12"/>
    <p:sldMasterId id="2147483841" r:id="rId13"/>
  </p:sldMasterIdLst>
  <p:notesMasterIdLst>
    <p:notesMasterId r:id="rId28"/>
  </p:notesMasterIdLst>
  <p:sldIdLst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6" r:id="rId22"/>
    <p:sldId id="267" r:id="rId23"/>
    <p:sldId id="272" r:id="rId24"/>
    <p:sldId id="269" r:id="rId25"/>
    <p:sldId id="270" r:id="rId26"/>
    <p:sldId id="2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C6B98-DDB4-452A-9B80-0939E0BE040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6F444-3281-4D9E-A3BD-EB685641D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2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14D8EF-439C-4D89-BD5B-652CB62C3A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206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2682;ge9cbdaa8c9_0_471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22531" name="Google Shape;2683;ge9cbdaa8c9_0_471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217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6967DB-F8CE-4536-98C5-34CD656847A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642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72DFF1-1E9C-4226-B8BB-AED8B7A57D2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634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445;g9192b1aa6a_5_641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30723" name="Google Shape;446;g9192b1aa6a_5_641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78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3E7E55-2D90-4CD4-8DA0-A3246CCF26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79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03D79-2361-44EE-9EEE-4BAB6041F27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48500-8444-4404-A8A9-8A3725B1106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5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15BA64-0C14-4D8F-9398-D192B03968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E0166-D83B-4803-8B41-3880F269811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7875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AE24CC-CA97-45D0-AB7B-A39AF0943D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3406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5B35D6-A35E-41BB-945E-D15216D5DE4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5479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9;p4"/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</p:spPr>
        <p:txBody>
          <a:bodyPr spcFirstLastPara="1" lIns="91425" tIns="91425" rIns="91425" b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6E572D-3552-4A4A-A44E-0AC73AF282D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2452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rgbClr val="909465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;p3"/>
          <p:cNvSpPr/>
          <p:nvPr/>
        </p:nvSpPr>
        <p:spPr>
          <a:xfrm>
            <a:off x="280988" y="361950"/>
            <a:ext cx="161925" cy="123825"/>
          </a:xfrm>
          <a:custGeom>
            <a:avLst/>
            <a:gdLst/>
            <a:ahLst/>
            <a:cxnLst/>
            <a:rect l="l" t="t" r="r" b="b"/>
            <a:pathLst>
              <a:path w="4813" h="3688" extrusionOk="0">
                <a:moveTo>
                  <a:pt x="2438" y="1"/>
                </a:moveTo>
                <a:cubicBezTo>
                  <a:pt x="0" y="1"/>
                  <a:pt x="0" y="3688"/>
                  <a:pt x="2438" y="3688"/>
                </a:cubicBezTo>
                <a:cubicBezTo>
                  <a:pt x="4812" y="3688"/>
                  <a:pt x="4812" y="1"/>
                  <a:pt x="24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28;p3"/>
          <p:cNvSpPr/>
          <p:nvPr/>
        </p:nvSpPr>
        <p:spPr>
          <a:xfrm>
            <a:off x="1300163" y="1471613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Google Shape;29;p3"/>
          <p:cNvSpPr/>
          <p:nvPr/>
        </p:nvSpPr>
        <p:spPr>
          <a:xfrm>
            <a:off x="11291888" y="5929313"/>
            <a:ext cx="111125" cy="90487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Google Shape;31;p3"/>
          <p:cNvSpPr>
            <a:spLocks/>
          </p:cNvSpPr>
          <p:nvPr/>
        </p:nvSpPr>
        <p:spPr bwMode="auto">
          <a:xfrm>
            <a:off x="-1014413" y="485775"/>
            <a:ext cx="3178176" cy="1568450"/>
          </a:xfrm>
          <a:custGeom>
            <a:avLst/>
            <a:gdLst>
              <a:gd name="T0" fmla="*/ 2147483646 w 95336"/>
              <a:gd name="T1" fmla="*/ 40625100 h 47084"/>
              <a:gd name="T2" fmla="*/ 2147483646 w 95336"/>
              <a:gd name="T3" fmla="*/ 2147483646 h 47084"/>
              <a:gd name="T4" fmla="*/ 2147483646 w 95336"/>
              <a:gd name="T5" fmla="*/ 2147483646 h 47084"/>
              <a:gd name="T6" fmla="*/ 2147483646 w 95336"/>
              <a:gd name="T7" fmla="*/ 2147483646 h 47084"/>
              <a:gd name="T8" fmla="*/ 2147483646 w 95336"/>
              <a:gd name="T9" fmla="*/ 2147483646 h 47084"/>
              <a:gd name="T10" fmla="*/ 2147483646 w 95336"/>
              <a:gd name="T11" fmla="*/ 2147483646 h 47084"/>
              <a:gd name="T12" fmla="*/ 2147483646 w 95336"/>
              <a:gd name="T13" fmla="*/ 2147483646 h 47084"/>
              <a:gd name="T14" fmla="*/ 2147483646 w 95336"/>
              <a:gd name="T15" fmla="*/ 2147483646 h 47084"/>
              <a:gd name="T16" fmla="*/ 2147483646 w 95336"/>
              <a:gd name="T17" fmla="*/ 2147483646 h 47084"/>
              <a:gd name="T18" fmla="*/ 2147483646 w 95336"/>
              <a:gd name="T19" fmla="*/ 2147483646 h 47084"/>
              <a:gd name="T20" fmla="*/ 2147483646 w 95336"/>
              <a:gd name="T21" fmla="*/ 40625100 h 47084"/>
              <a:gd name="T22" fmla="*/ 2147483646 w 95336"/>
              <a:gd name="T23" fmla="*/ 40625100 h 470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lnTo>
                  <a:pt x="369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Google Shape;32;p3"/>
          <p:cNvSpPr/>
          <p:nvPr/>
        </p:nvSpPr>
        <p:spPr>
          <a:xfrm rot="21586937">
            <a:off x="8599488" y="4491038"/>
            <a:ext cx="3763962" cy="2322512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Google Shape;33;p3"/>
          <p:cNvSpPr/>
          <p:nvPr/>
        </p:nvSpPr>
        <p:spPr>
          <a:xfrm rot="21586937">
            <a:off x="8718550" y="4670425"/>
            <a:ext cx="3811588" cy="2355850"/>
          </a:xfrm>
          <a:custGeom>
            <a:avLst/>
            <a:gdLst/>
            <a:ahLst/>
            <a:cxnLst/>
            <a:rect l="l" t="t" r="r" b="b"/>
            <a:pathLst>
              <a:path w="114377" h="70690" extrusionOk="0">
                <a:moveTo>
                  <a:pt x="114377" y="1"/>
                </a:moveTo>
                <a:cubicBezTo>
                  <a:pt x="112912" y="1"/>
                  <a:pt x="111511" y="256"/>
                  <a:pt x="110174" y="701"/>
                </a:cubicBezTo>
                <a:cubicBezTo>
                  <a:pt x="103996" y="2930"/>
                  <a:pt x="99984" y="9044"/>
                  <a:pt x="97946" y="15285"/>
                </a:cubicBezTo>
                <a:cubicBezTo>
                  <a:pt x="95908" y="21526"/>
                  <a:pt x="95590" y="28213"/>
                  <a:pt x="94189" y="34645"/>
                </a:cubicBezTo>
                <a:cubicBezTo>
                  <a:pt x="92788" y="41077"/>
                  <a:pt x="90240" y="47636"/>
                  <a:pt x="85082" y="51648"/>
                </a:cubicBezTo>
                <a:cubicBezTo>
                  <a:pt x="81075" y="54728"/>
                  <a:pt x="76138" y="55884"/>
                  <a:pt x="71065" y="55884"/>
                </a:cubicBezTo>
                <a:cubicBezTo>
                  <a:pt x="67431" y="55884"/>
                  <a:pt x="63727" y="55291"/>
                  <a:pt x="60245" y="54387"/>
                </a:cubicBezTo>
                <a:cubicBezTo>
                  <a:pt x="51839" y="52222"/>
                  <a:pt x="43815" y="48528"/>
                  <a:pt x="35218" y="47955"/>
                </a:cubicBezTo>
                <a:cubicBezTo>
                  <a:pt x="34522" y="47907"/>
                  <a:pt x="33828" y="47884"/>
                  <a:pt x="33136" y="47884"/>
                </a:cubicBezTo>
                <a:cubicBezTo>
                  <a:pt x="18922" y="47884"/>
                  <a:pt x="5466" y="57695"/>
                  <a:pt x="0" y="70690"/>
                </a:cubicBezTo>
                <a:lnTo>
                  <a:pt x="114377" y="70690"/>
                </a:lnTo>
                <a:lnTo>
                  <a:pt x="1143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Google Shape;34;p3"/>
          <p:cNvSpPr>
            <a:spLocks/>
          </p:cNvSpPr>
          <p:nvPr/>
        </p:nvSpPr>
        <p:spPr bwMode="auto">
          <a:xfrm>
            <a:off x="84138" y="22225"/>
            <a:ext cx="2932112" cy="2392363"/>
          </a:xfrm>
          <a:custGeom>
            <a:avLst/>
            <a:gdLst>
              <a:gd name="T0" fmla="*/ 2147483646 w 87949"/>
              <a:gd name="T1" fmla="*/ 2147483646 h 71743"/>
              <a:gd name="T2" fmla="*/ 2147483646 w 87949"/>
              <a:gd name="T3" fmla="*/ 2147483646 h 71743"/>
              <a:gd name="T4" fmla="*/ 2147483646 w 87949"/>
              <a:gd name="T5" fmla="*/ 2147483646 h 71743"/>
              <a:gd name="T6" fmla="*/ 2147483646 w 87949"/>
              <a:gd name="T7" fmla="*/ 2147483646 h 71743"/>
              <a:gd name="T8" fmla="*/ 2147483646 w 87949"/>
              <a:gd name="T9" fmla="*/ 2147483646 h 71743"/>
              <a:gd name="T10" fmla="*/ 2147483646 w 87949"/>
              <a:gd name="T11" fmla="*/ 2147483646 h 71743"/>
              <a:gd name="T12" fmla="*/ 2147483646 w 87949"/>
              <a:gd name="T13" fmla="*/ 2147483646 h 71743"/>
              <a:gd name="T14" fmla="*/ 2147483646 w 87949"/>
              <a:gd name="T15" fmla="*/ 2147483646 h 71743"/>
              <a:gd name="T16" fmla="*/ 2147483646 w 87949"/>
              <a:gd name="T17" fmla="*/ 2147483646 h 71743"/>
              <a:gd name="T18" fmla="*/ 2147483646 w 87949"/>
              <a:gd name="T19" fmla="*/ 2147483646 h 71743"/>
              <a:gd name="T20" fmla="*/ 2147483646 w 87949"/>
              <a:gd name="T21" fmla="*/ 2147483646 h 71743"/>
              <a:gd name="T22" fmla="*/ 2147483646 w 87949"/>
              <a:gd name="T23" fmla="*/ 2147483646 h 71743"/>
              <a:gd name="T24" fmla="*/ 2147483646 w 87949"/>
              <a:gd name="T25" fmla="*/ 2147483646 h 71743"/>
              <a:gd name="T26" fmla="*/ 2147483646 w 87949"/>
              <a:gd name="T27" fmla="*/ 2147483646 h 71743"/>
              <a:gd name="T28" fmla="*/ 2147483646 w 87949"/>
              <a:gd name="T29" fmla="*/ 2147483646 h 71743"/>
              <a:gd name="T30" fmla="*/ 2147483646 w 87949"/>
              <a:gd name="T31" fmla="*/ 2147483646 h 71743"/>
              <a:gd name="T32" fmla="*/ 2147483646 w 87949"/>
              <a:gd name="T33" fmla="*/ 2147483646 h 71743"/>
              <a:gd name="T34" fmla="*/ 2147483646 w 87949"/>
              <a:gd name="T35" fmla="*/ 2147483646 h 71743"/>
              <a:gd name="T36" fmla="*/ 2147483646 w 87949"/>
              <a:gd name="T37" fmla="*/ 2147483646 h 71743"/>
              <a:gd name="T38" fmla="*/ 2147483646 w 87949"/>
              <a:gd name="T39" fmla="*/ 2147483646 h 71743"/>
              <a:gd name="T40" fmla="*/ 2147483646 w 87949"/>
              <a:gd name="T41" fmla="*/ 2147483646 h 71743"/>
              <a:gd name="T42" fmla="*/ 2147483646 w 87949"/>
              <a:gd name="T43" fmla="*/ 2147483646 h 71743"/>
              <a:gd name="T44" fmla="*/ 2147483646 w 87949"/>
              <a:gd name="T45" fmla="*/ 2147483646 h 71743"/>
              <a:gd name="T46" fmla="*/ 2147483646 w 87949"/>
              <a:gd name="T47" fmla="*/ 2147483646 h 71743"/>
              <a:gd name="T48" fmla="*/ 2147483646 w 87949"/>
              <a:gd name="T49" fmla="*/ 2147483646 h 71743"/>
              <a:gd name="T50" fmla="*/ 2147483646 w 87949"/>
              <a:gd name="T51" fmla="*/ 2147483646 h 71743"/>
              <a:gd name="T52" fmla="*/ 2147483646 w 87949"/>
              <a:gd name="T53" fmla="*/ 2147483646 h 71743"/>
              <a:gd name="T54" fmla="*/ 2147483646 w 87949"/>
              <a:gd name="T55" fmla="*/ 2147483646 h 71743"/>
              <a:gd name="T56" fmla="*/ 2147483646 w 87949"/>
              <a:gd name="T57" fmla="*/ 2147483646 h 71743"/>
              <a:gd name="T58" fmla="*/ 2147483646 w 87949"/>
              <a:gd name="T59" fmla="*/ 2147483646 h 71743"/>
              <a:gd name="T60" fmla="*/ 2147483646 w 87949"/>
              <a:gd name="T61" fmla="*/ 2147483646 h 71743"/>
              <a:gd name="T62" fmla="*/ 2147483646 w 87949"/>
              <a:gd name="T63" fmla="*/ 2147483646 h 71743"/>
              <a:gd name="T64" fmla="*/ 2147483646 w 87949"/>
              <a:gd name="T65" fmla="*/ 2147483646 h 71743"/>
              <a:gd name="T66" fmla="*/ 2147483646 w 87949"/>
              <a:gd name="T67" fmla="*/ 2147483646 h 71743"/>
              <a:gd name="T68" fmla="*/ 2147483646 w 87949"/>
              <a:gd name="T69" fmla="*/ 2147483646 h 71743"/>
              <a:gd name="T70" fmla="*/ 2147483646 w 87949"/>
              <a:gd name="T71" fmla="*/ 2147483646 h 71743"/>
              <a:gd name="T72" fmla="*/ 2147483646 w 87949"/>
              <a:gd name="T73" fmla="*/ 2147483646 h 71743"/>
              <a:gd name="T74" fmla="*/ 2147483646 w 87949"/>
              <a:gd name="T75" fmla="*/ 2147483646 h 71743"/>
              <a:gd name="T76" fmla="*/ 2147483646 w 87949"/>
              <a:gd name="T77" fmla="*/ 2147483646 h 71743"/>
              <a:gd name="T78" fmla="*/ 2147483646 w 87949"/>
              <a:gd name="T79" fmla="*/ 2147483646 h 71743"/>
              <a:gd name="T80" fmla="*/ 2147483646 w 87949"/>
              <a:gd name="T81" fmla="*/ 2147483646 h 71743"/>
              <a:gd name="T82" fmla="*/ 2147483646 w 87949"/>
              <a:gd name="T83" fmla="*/ 2147483646 h 71743"/>
              <a:gd name="T84" fmla="*/ 2147483646 w 87949"/>
              <a:gd name="T85" fmla="*/ 2147483646 h 71743"/>
              <a:gd name="T86" fmla="*/ 2147483646 w 87949"/>
              <a:gd name="T87" fmla="*/ 2147483646 h 71743"/>
              <a:gd name="T88" fmla="*/ 2147483646 w 87949"/>
              <a:gd name="T89" fmla="*/ 2147483646 h 71743"/>
              <a:gd name="T90" fmla="*/ 2147483646 w 87949"/>
              <a:gd name="T91" fmla="*/ 2147483646 h 71743"/>
              <a:gd name="T92" fmla="*/ 2147483646 w 87949"/>
              <a:gd name="T93" fmla="*/ 2147483646 h 71743"/>
              <a:gd name="T94" fmla="*/ 2147483646 w 87949"/>
              <a:gd name="T95" fmla="*/ 2147483646 h 71743"/>
              <a:gd name="T96" fmla="*/ 2147483646 w 87949"/>
              <a:gd name="T97" fmla="*/ 2147483646 h 71743"/>
              <a:gd name="T98" fmla="*/ 2147483646 w 87949"/>
              <a:gd name="T99" fmla="*/ 2147483646 h 71743"/>
              <a:gd name="T100" fmla="*/ 2147483646 w 87949"/>
              <a:gd name="T101" fmla="*/ 2147483646 h 71743"/>
              <a:gd name="T102" fmla="*/ 2147483646 w 87949"/>
              <a:gd name="T103" fmla="*/ 2147483646 h 71743"/>
              <a:gd name="T104" fmla="*/ 2147483646 w 87949"/>
              <a:gd name="T105" fmla="*/ 2147483646 h 71743"/>
              <a:gd name="T106" fmla="*/ 2147483646 w 87949"/>
              <a:gd name="T107" fmla="*/ 2147483646 h 71743"/>
              <a:gd name="T108" fmla="*/ 2147483646 w 87949"/>
              <a:gd name="T109" fmla="*/ 2147483646 h 71743"/>
              <a:gd name="T110" fmla="*/ 2147483646 w 87949"/>
              <a:gd name="T111" fmla="*/ 2147483646 h 71743"/>
              <a:gd name="T112" fmla="*/ 2147483646 w 87949"/>
              <a:gd name="T113" fmla="*/ 2147483646 h 71743"/>
              <a:gd name="T114" fmla="*/ 2147483646 w 87949"/>
              <a:gd name="T115" fmla="*/ 2147483646 h 71743"/>
              <a:gd name="T116" fmla="*/ 2147483646 w 87949"/>
              <a:gd name="T117" fmla="*/ 2147483646 h 71743"/>
              <a:gd name="T118" fmla="*/ 2147483646 w 87949"/>
              <a:gd name="T119" fmla="*/ 2147483646 h 71743"/>
              <a:gd name="T120" fmla="*/ 2147483646 w 87949"/>
              <a:gd name="T121" fmla="*/ 2147483646 h 71743"/>
              <a:gd name="T122" fmla="*/ 2147483646 w 87949"/>
              <a:gd name="T123" fmla="*/ 2147483646 h 71743"/>
              <a:gd name="T124" fmla="*/ 2147483646 w 87949"/>
              <a:gd name="T125" fmla="*/ 2147483646 h 7174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cubicBezTo>
                  <a:pt x="50335" y="30802"/>
                  <a:pt x="50355" y="30798"/>
                  <a:pt x="50375" y="30794"/>
                </a:cubicBezTo>
                <a:lnTo>
                  <a:pt x="50311" y="30794"/>
                </a:ln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lnTo>
                  <a:pt x="510" y="70596"/>
                </a:ln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cubicBezTo>
                  <a:pt x="14695" y="70211"/>
                  <a:pt x="14788" y="70201"/>
                  <a:pt x="14839" y="70150"/>
                </a:cubicBez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cubicBezTo>
                  <a:pt x="29437" y="58444"/>
                  <a:pt x="29462" y="58379"/>
                  <a:pt x="29486" y="58305"/>
                </a:cubicBez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rgbClr val="FF8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Google Shape;35;p3"/>
          <p:cNvSpPr/>
          <p:nvPr/>
        </p:nvSpPr>
        <p:spPr>
          <a:xfrm>
            <a:off x="0" y="-20638"/>
            <a:ext cx="2878138" cy="2305051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960400" y="4463633"/>
            <a:ext cx="10194400" cy="1122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/>
          </p:nvPr>
        </p:nvSpPr>
        <p:spPr>
          <a:xfrm>
            <a:off x="3623200" y="717767"/>
            <a:ext cx="4868800" cy="33428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81306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3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4" name="Rectangle 124"/>
          <p:cNvSpPr/>
          <p:nvPr/>
        </p:nvSpPr>
        <p:spPr>
          <a:xfrm>
            <a:off x="6199188" y="-22225"/>
            <a:ext cx="46736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5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250" y="1516063"/>
            <a:ext cx="28448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2313" y="5719763"/>
            <a:ext cx="3773487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9188" y="5719763"/>
            <a:ext cx="85725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B533D2-8314-4E83-ADFE-D9E6423BA6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3621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A02192-C1A4-4748-BBAE-EF428EFFE03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8370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98A3EB-1792-4E5C-B80B-E5FA9A87FA6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2288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591FF2-79B6-4A9F-AC82-CA00B8CC1B9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4234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98D931-AA76-4CD4-B889-71D6220E742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9724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99453A-EA13-4225-BABD-B75A2CC4F13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36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93335A-5F21-44DE-B345-3C050F900A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34844-8D36-4AB7-B531-82097BE03A2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8892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30EDF-6B6F-4F8D-9C7B-758C8C4B0FB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4493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4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4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5"/>
          <p:cNvSpPr/>
          <p:nvPr/>
        </p:nvSpPr>
        <p:spPr>
          <a:xfrm>
            <a:off x="1206500" y="601663"/>
            <a:ext cx="474980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C06A42-4149-4D04-9DBE-C815C316980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189663" y="5724525"/>
            <a:ext cx="4656137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1911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4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4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5"/>
          <p:cNvSpPr/>
          <p:nvPr/>
        </p:nvSpPr>
        <p:spPr>
          <a:xfrm>
            <a:off x="1206500" y="601663"/>
            <a:ext cx="474980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9663" y="5724525"/>
            <a:ext cx="4656137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78B918-AC15-4FF2-93E1-2FDDACDB7E9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4569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AE24CC-CA97-45D0-AB7B-A39AF0943D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3318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5B35D6-A35E-41BB-945E-D15216D5DE4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0789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9;p4"/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</p:spPr>
        <p:txBody>
          <a:bodyPr spcFirstLastPara="1" lIns="91425" tIns="91425" rIns="91425" b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6E572D-3552-4A4A-A44E-0AC73AF282D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3339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rgbClr val="909465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;p3"/>
          <p:cNvSpPr/>
          <p:nvPr/>
        </p:nvSpPr>
        <p:spPr>
          <a:xfrm>
            <a:off x="280988" y="361950"/>
            <a:ext cx="161925" cy="123825"/>
          </a:xfrm>
          <a:custGeom>
            <a:avLst/>
            <a:gdLst/>
            <a:ahLst/>
            <a:cxnLst/>
            <a:rect l="l" t="t" r="r" b="b"/>
            <a:pathLst>
              <a:path w="4813" h="3688" extrusionOk="0">
                <a:moveTo>
                  <a:pt x="2438" y="1"/>
                </a:moveTo>
                <a:cubicBezTo>
                  <a:pt x="0" y="1"/>
                  <a:pt x="0" y="3688"/>
                  <a:pt x="2438" y="3688"/>
                </a:cubicBezTo>
                <a:cubicBezTo>
                  <a:pt x="4812" y="3688"/>
                  <a:pt x="4812" y="1"/>
                  <a:pt x="24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28;p3"/>
          <p:cNvSpPr/>
          <p:nvPr/>
        </p:nvSpPr>
        <p:spPr>
          <a:xfrm>
            <a:off x="1300163" y="1471613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Google Shape;29;p3"/>
          <p:cNvSpPr/>
          <p:nvPr/>
        </p:nvSpPr>
        <p:spPr>
          <a:xfrm>
            <a:off x="11291888" y="5929313"/>
            <a:ext cx="111125" cy="90487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Google Shape;31;p3"/>
          <p:cNvSpPr>
            <a:spLocks/>
          </p:cNvSpPr>
          <p:nvPr/>
        </p:nvSpPr>
        <p:spPr bwMode="auto">
          <a:xfrm>
            <a:off x="-1014413" y="485775"/>
            <a:ext cx="3178176" cy="1568450"/>
          </a:xfrm>
          <a:custGeom>
            <a:avLst/>
            <a:gdLst>
              <a:gd name="T0" fmla="*/ 2147483646 w 95336"/>
              <a:gd name="T1" fmla="*/ 40625100 h 47084"/>
              <a:gd name="T2" fmla="*/ 2147483646 w 95336"/>
              <a:gd name="T3" fmla="*/ 2147483646 h 47084"/>
              <a:gd name="T4" fmla="*/ 2147483646 w 95336"/>
              <a:gd name="T5" fmla="*/ 2147483646 h 47084"/>
              <a:gd name="T6" fmla="*/ 2147483646 w 95336"/>
              <a:gd name="T7" fmla="*/ 2147483646 h 47084"/>
              <a:gd name="T8" fmla="*/ 2147483646 w 95336"/>
              <a:gd name="T9" fmla="*/ 2147483646 h 47084"/>
              <a:gd name="T10" fmla="*/ 2147483646 w 95336"/>
              <a:gd name="T11" fmla="*/ 2147483646 h 47084"/>
              <a:gd name="T12" fmla="*/ 2147483646 w 95336"/>
              <a:gd name="T13" fmla="*/ 2147483646 h 47084"/>
              <a:gd name="T14" fmla="*/ 2147483646 w 95336"/>
              <a:gd name="T15" fmla="*/ 2147483646 h 47084"/>
              <a:gd name="T16" fmla="*/ 2147483646 w 95336"/>
              <a:gd name="T17" fmla="*/ 2147483646 h 47084"/>
              <a:gd name="T18" fmla="*/ 2147483646 w 95336"/>
              <a:gd name="T19" fmla="*/ 2147483646 h 47084"/>
              <a:gd name="T20" fmla="*/ 2147483646 w 95336"/>
              <a:gd name="T21" fmla="*/ 40625100 h 47084"/>
              <a:gd name="T22" fmla="*/ 2147483646 w 95336"/>
              <a:gd name="T23" fmla="*/ 40625100 h 470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lnTo>
                  <a:pt x="369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Google Shape;32;p3"/>
          <p:cNvSpPr/>
          <p:nvPr/>
        </p:nvSpPr>
        <p:spPr>
          <a:xfrm rot="21586937">
            <a:off x="8599488" y="4491038"/>
            <a:ext cx="3763962" cy="2322512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Google Shape;33;p3"/>
          <p:cNvSpPr/>
          <p:nvPr/>
        </p:nvSpPr>
        <p:spPr>
          <a:xfrm rot="21586937">
            <a:off x="8718550" y="4670425"/>
            <a:ext cx="3811588" cy="2355850"/>
          </a:xfrm>
          <a:custGeom>
            <a:avLst/>
            <a:gdLst/>
            <a:ahLst/>
            <a:cxnLst/>
            <a:rect l="l" t="t" r="r" b="b"/>
            <a:pathLst>
              <a:path w="114377" h="70690" extrusionOk="0">
                <a:moveTo>
                  <a:pt x="114377" y="1"/>
                </a:moveTo>
                <a:cubicBezTo>
                  <a:pt x="112912" y="1"/>
                  <a:pt x="111511" y="256"/>
                  <a:pt x="110174" y="701"/>
                </a:cubicBezTo>
                <a:cubicBezTo>
                  <a:pt x="103996" y="2930"/>
                  <a:pt x="99984" y="9044"/>
                  <a:pt x="97946" y="15285"/>
                </a:cubicBezTo>
                <a:cubicBezTo>
                  <a:pt x="95908" y="21526"/>
                  <a:pt x="95590" y="28213"/>
                  <a:pt x="94189" y="34645"/>
                </a:cubicBezTo>
                <a:cubicBezTo>
                  <a:pt x="92788" y="41077"/>
                  <a:pt x="90240" y="47636"/>
                  <a:pt x="85082" y="51648"/>
                </a:cubicBezTo>
                <a:cubicBezTo>
                  <a:pt x="81075" y="54728"/>
                  <a:pt x="76138" y="55884"/>
                  <a:pt x="71065" y="55884"/>
                </a:cubicBezTo>
                <a:cubicBezTo>
                  <a:pt x="67431" y="55884"/>
                  <a:pt x="63727" y="55291"/>
                  <a:pt x="60245" y="54387"/>
                </a:cubicBezTo>
                <a:cubicBezTo>
                  <a:pt x="51839" y="52222"/>
                  <a:pt x="43815" y="48528"/>
                  <a:pt x="35218" y="47955"/>
                </a:cubicBezTo>
                <a:cubicBezTo>
                  <a:pt x="34522" y="47907"/>
                  <a:pt x="33828" y="47884"/>
                  <a:pt x="33136" y="47884"/>
                </a:cubicBezTo>
                <a:cubicBezTo>
                  <a:pt x="18922" y="47884"/>
                  <a:pt x="5466" y="57695"/>
                  <a:pt x="0" y="70690"/>
                </a:cubicBezTo>
                <a:lnTo>
                  <a:pt x="114377" y="70690"/>
                </a:lnTo>
                <a:lnTo>
                  <a:pt x="1143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Google Shape;34;p3"/>
          <p:cNvSpPr>
            <a:spLocks/>
          </p:cNvSpPr>
          <p:nvPr/>
        </p:nvSpPr>
        <p:spPr bwMode="auto">
          <a:xfrm>
            <a:off x="84138" y="22225"/>
            <a:ext cx="2932112" cy="2392363"/>
          </a:xfrm>
          <a:custGeom>
            <a:avLst/>
            <a:gdLst>
              <a:gd name="T0" fmla="*/ 2147483646 w 87949"/>
              <a:gd name="T1" fmla="*/ 2147483646 h 71743"/>
              <a:gd name="T2" fmla="*/ 2147483646 w 87949"/>
              <a:gd name="T3" fmla="*/ 2147483646 h 71743"/>
              <a:gd name="T4" fmla="*/ 2147483646 w 87949"/>
              <a:gd name="T5" fmla="*/ 2147483646 h 71743"/>
              <a:gd name="T6" fmla="*/ 2147483646 w 87949"/>
              <a:gd name="T7" fmla="*/ 2147483646 h 71743"/>
              <a:gd name="T8" fmla="*/ 2147483646 w 87949"/>
              <a:gd name="T9" fmla="*/ 2147483646 h 71743"/>
              <a:gd name="T10" fmla="*/ 2147483646 w 87949"/>
              <a:gd name="T11" fmla="*/ 2147483646 h 71743"/>
              <a:gd name="T12" fmla="*/ 2147483646 w 87949"/>
              <a:gd name="T13" fmla="*/ 2147483646 h 71743"/>
              <a:gd name="T14" fmla="*/ 2147483646 w 87949"/>
              <a:gd name="T15" fmla="*/ 2147483646 h 71743"/>
              <a:gd name="T16" fmla="*/ 2147483646 w 87949"/>
              <a:gd name="T17" fmla="*/ 2147483646 h 71743"/>
              <a:gd name="T18" fmla="*/ 2147483646 w 87949"/>
              <a:gd name="T19" fmla="*/ 2147483646 h 71743"/>
              <a:gd name="T20" fmla="*/ 2147483646 w 87949"/>
              <a:gd name="T21" fmla="*/ 2147483646 h 71743"/>
              <a:gd name="T22" fmla="*/ 2147483646 w 87949"/>
              <a:gd name="T23" fmla="*/ 2147483646 h 71743"/>
              <a:gd name="T24" fmla="*/ 2147483646 w 87949"/>
              <a:gd name="T25" fmla="*/ 2147483646 h 71743"/>
              <a:gd name="T26" fmla="*/ 2147483646 w 87949"/>
              <a:gd name="T27" fmla="*/ 2147483646 h 71743"/>
              <a:gd name="T28" fmla="*/ 2147483646 w 87949"/>
              <a:gd name="T29" fmla="*/ 2147483646 h 71743"/>
              <a:gd name="T30" fmla="*/ 2147483646 w 87949"/>
              <a:gd name="T31" fmla="*/ 2147483646 h 71743"/>
              <a:gd name="T32" fmla="*/ 2147483646 w 87949"/>
              <a:gd name="T33" fmla="*/ 2147483646 h 71743"/>
              <a:gd name="T34" fmla="*/ 2147483646 w 87949"/>
              <a:gd name="T35" fmla="*/ 2147483646 h 71743"/>
              <a:gd name="T36" fmla="*/ 2147483646 w 87949"/>
              <a:gd name="T37" fmla="*/ 2147483646 h 71743"/>
              <a:gd name="T38" fmla="*/ 2147483646 w 87949"/>
              <a:gd name="T39" fmla="*/ 2147483646 h 71743"/>
              <a:gd name="T40" fmla="*/ 2147483646 w 87949"/>
              <a:gd name="T41" fmla="*/ 2147483646 h 71743"/>
              <a:gd name="T42" fmla="*/ 2147483646 w 87949"/>
              <a:gd name="T43" fmla="*/ 2147483646 h 71743"/>
              <a:gd name="T44" fmla="*/ 2147483646 w 87949"/>
              <a:gd name="T45" fmla="*/ 2147483646 h 71743"/>
              <a:gd name="T46" fmla="*/ 2147483646 w 87949"/>
              <a:gd name="T47" fmla="*/ 2147483646 h 71743"/>
              <a:gd name="T48" fmla="*/ 2147483646 w 87949"/>
              <a:gd name="T49" fmla="*/ 2147483646 h 71743"/>
              <a:gd name="T50" fmla="*/ 2147483646 w 87949"/>
              <a:gd name="T51" fmla="*/ 2147483646 h 71743"/>
              <a:gd name="T52" fmla="*/ 2147483646 w 87949"/>
              <a:gd name="T53" fmla="*/ 2147483646 h 71743"/>
              <a:gd name="T54" fmla="*/ 2147483646 w 87949"/>
              <a:gd name="T55" fmla="*/ 2147483646 h 71743"/>
              <a:gd name="T56" fmla="*/ 2147483646 w 87949"/>
              <a:gd name="T57" fmla="*/ 2147483646 h 71743"/>
              <a:gd name="T58" fmla="*/ 2147483646 w 87949"/>
              <a:gd name="T59" fmla="*/ 2147483646 h 71743"/>
              <a:gd name="T60" fmla="*/ 2147483646 w 87949"/>
              <a:gd name="T61" fmla="*/ 2147483646 h 71743"/>
              <a:gd name="T62" fmla="*/ 2147483646 w 87949"/>
              <a:gd name="T63" fmla="*/ 2147483646 h 71743"/>
              <a:gd name="T64" fmla="*/ 2147483646 w 87949"/>
              <a:gd name="T65" fmla="*/ 2147483646 h 71743"/>
              <a:gd name="T66" fmla="*/ 2147483646 w 87949"/>
              <a:gd name="T67" fmla="*/ 2147483646 h 71743"/>
              <a:gd name="T68" fmla="*/ 2147483646 w 87949"/>
              <a:gd name="T69" fmla="*/ 2147483646 h 71743"/>
              <a:gd name="T70" fmla="*/ 2147483646 w 87949"/>
              <a:gd name="T71" fmla="*/ 2147483646 h 71743"/>
              <a:gd name="T72" fmla="*/ 2147483646 w 87949"/>
              <a:gd name="T73" fmla="*/ 2147483646 h 71743"/>
              <a:gd name="T74" fmla="*/ 2147483646 w 87949"/>
              <a:gd name="T75" fmla="*/ 2147483646 h 71743"/>
              <a:gd name="T76" fmla="*/ 2147483646 w 87949"/>
              <a:gd name="T77" fmla="*/ 2147483646 h 71743"/>
              <a:gd name="T78" fmla="*/ 2147483646 w 87949"/>
              <a:gd name="T79" fmla="*/ 2147483646 h 71743"/>
              <a:gd name="T80" fmla="*/ 2147483646 w 87949"/>
              <a:gd name="T81" fmla="*/ 2147483646 h 71743"/>
              <a:gd name="T82" fmla="*/ 2147483646 w 87949"/>
              <a:gd name="T83" fmla="*/ 2147483646 h 71743"/>
              <a:gd name="T84" fmla="*/ 2147483646 w 87949"/>
              <a:gd name="T85" fmla="*/ 2147483646 h 71743"/>
              <a:gd name="T86" fmla="*/ 2147483646 w 87949"/>
              <a:gd name="T87" fmla="*/ 2147483646 h 71743"/>
              <a:gd name="T88" fmla="*/ 2147483646 w 87949"/>
              <a:gd name="T89" fmla="*/ 2147483646 h 71743"/>
              <a:gd name="T90" fmla="*/ 2147483646 w 87949"/>
              <a:gd name="T91" fmla="*/ 2147483646 h 71743"/>
              <a:gd name="T92" fmla="*/ 2147483646 w 87949"/>
              <a:gd name="T93" fmla="*/ 2147483646 h 71743"/>
              <a:gd name="T94" fmla="*/ 2147483646 w 87949"/>
              <a:gd name="T95" fmla="*/ 2147483646 h 71743"/>
              <a:gd name="T96" fmla="*/ 2147483646 w 87949"/>
              <a:gd name="T97" fmla="*/ 2147483646 h 71743"/>
              <a:gd name="T98" fmla="*/ 2147483646 w 87949"/>
              <a:gd name="T99" fmla="*/ 2147483646 h 71743"/>
              <a:gd name="T100" fmla="*/ 2147483646 w 87949"/>
              <a:gd name="T101" fmla="*/ 2147483646 h 71743"/>
              <a:gd name="T102" fmla="*/ 2147483646 w 87949"/>
              <a:gd name="T103" fmla="*/ 2147483646 h 71743"/>
              <a:gd name="T104" fmla="*/ 2147483646 w 87949"/>
              <a:gd name="T105" fmla="*/ 2147483646 h 71743"/>
              <a:gd name="T106" fmla="*/ 2147483646 w 87949"/>
              <a:gd name="T107" fmla="*/ 2147483646 h 71743"/>
              <a:gd name="T108" fmla="*/ 2147483646 w 87949"/>
              <a:gd name="T109" fmla="*/ 2147483646 h 71743"/>
              <a:gd name="T110" fmla="*/ 2147483646 w 87949"/>
              <a:gd name="T111" fmla="*/ 2147483646 h 71743"/>
              <a:gd name="T112" fmla="*/ 2147483646 w 87949"/>
              <a:gd name="T113" fmla="*/ 2147483646 h 71743"/>
              <a:gd name="T114" fmla="*/ 2147483646 w 87949"/>
              <a:gd name="T115" fmla="*/ 2147483646 h 71743"/>
              <a:gd name="T116" fmla="*/ 2147483646 w 87949"/>
              <a:gd name="T117" fmla="*/ 2147483646 h 71743"/>
              <a:gd name="T118" fmla="*/ 2147483646 w 87949"/>
              <a:gd name="T119" fmla="*/ 2147483646 h 71743"/>
              <a:gd name="T120" fmla="*/ 2147483646 w 87949"/>
              <a:gd name="T121" fmla="*/ 2147483646 h 71743"/>
              <a:gd name="T122" fmla="*/ 2147483646 w 87949"/>
              <a:gd name="T123" fmla="*/ 2147483646 h 71743"/>
              <a:gd name="T124" fmla="*/ 2147483646 w 87949"/>
              <a:gd name="T125" fmla="*/ 2147483646 h 7174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cubicBezTo>
                  <a:pt x="50335" y="30802"/>
                  <a:pt x="50355" y="30798"/>
                  <a:pt x="50375" y="30794"/>
                </a:cubicBezTo>
                <a:lnTo>
                  <a:pt x="50311" y="30794"/>
                </a:ln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lnTo>
                  <a:pt x="510" y="70596"/>
                </a:ln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cubicBezTo>
                  <a:pt x="14695" y="70211"/>
                  <a:pt x="14788" y="70201"/>
                  <a:pt x="14839" y="70150"/>
                </a:cubicBez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cubicBezTo>
                  <a:pt x="29437" y="58444"/>
                  <a:pt x="29462" y="58379"/>
                  <a:pt x="29486" y="58305"/>
                </a:cubicBez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rgbClr val="FF8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Google Shape;35;p3"/>
          <p:cNvSpPr/>
          <p:nvPr/>
        </p:nvSpPr>
        <p:spPr>
          <a:xfrm>
            <a:off x="0" y="-20638"/>
            <a:ext cx="2878138" cy="2305051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960400" y="4463633"/>
            <a:ext cx="10194400" cy="1122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/>
          </p:nvPr>
        </p:nvSpPr>
        <p:spPr>
          <a:xfrm>
            <a:off x="3623200" y="717767"/>
            <a:ext cx="4868800" cy="33428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82404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3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4" name="Rectangle 124"/>
          <p:cNvSpPr/>
          <p:nvPr/>
        </p:nvSpPr>
        <p:spPr>
          <a:xfrm>
            <a:off x="6199188" y="-22225"/>
            <a:ext cx="46736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5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250" y="1516063"/>
            <a:ext cx="28448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2313" y="5719763"/>
            <a:ext cx="3773487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9188" y="5719763"/>
            <a:ext cx="85725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B533D2-8314-4E83-ADFE-D9E6423BA6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434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A02192-C1A4-4748-BBAE-EF428EFFE03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175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98A3EB-1792-4E5C-B80B-E5FA9A87FA6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44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C5CCC-9698-4F34-83F3-2327FE97B8D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6C340F-0F00-42B3-8465-0E3D3608D1F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31381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591FF2-79B6-4A9F-AC82-CA00B8CC1B9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2865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98D931-AA76-4CD4-B889-71D6220E742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6501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99453A-EA13-4225-BABD-B75A2CC4F13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9637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30EDF-6B6F-4F8D-9C7B-758C8C4B0FB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2405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4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4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5"/>
          <p:cNvSpPr/>
          <p:nvPr/>
        </p:nvSpPr>
        <p:spPr>
          <a:xfrm>
            <a:off x="1206500" y="601663"/>
            <a:ext cx="474980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C06A42-4149-4D04-9DBE-C815C316980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189663" y="5724525"/>
            <a:ext cx="4656137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91382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4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4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5"/>
          <p:cNvSpPr/>
          <p:nvPr/>
        </p:nvSpPr>
        <p:spPr>
          <a:xfrm>
            <a:off x="1206500" y="601663"/>
            <a:ext cx="474980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9663" y="5724525"/>
            <a:ext cx="4656137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78B918-AC15-4FF2-93E1-2FDDACDB7E9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85093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AE24CC-CA97-45D0-AB7B-A39AF0943D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0998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5B35D6-A35E-41BB-945E-D15216D5DE4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0883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9;p4"/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</p:spPr>
        <p:txBody>
          <a:bodyPr spcFirstLastPara="1" lIns="91425" tIns="91425" rIns="91425" b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6E572D-3552-4A4A-A44E-0AC73AF282D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501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rgbClr val="909465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;p3"/>
          <p:cNvSpPr/>
          <p:nvPr/>
        </p:nvSpPr>
        <p:spPr>
          <a:xfrm>
            <a:off x="280988" y="361950"/>
            <a:ext cx="161925" cy="123825"/>
          </a:xfrm>
          <a:custGeom>
            <a:avLst/>
            <a:gdLst/>
            <a:ahLst/>
            <a:cxnLst/>
            <a:rect l="l" t="t" r="r" b="b"/>
            <a:pathLst>
              <a:path w="4813" h="3688" extrusionOk="0">
                <a:moveTo>
                  <a:pt x="2438" y="1"/>
                </a:moveTo>
                <a:cubicBezTo>
                  <a:pt x="0" y="1"/>
                  <a:pt x="0" y="3688"/>
                  <a:pt x="2438" y="3688"/>
                </a:cubicBezTo>
                <a:cubicBezTo>
                  <a:pt x="4812" y="3688"/>
                  <a:pt x="4812" y="1"/>
                  <a:pt x="24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28;p3"/>
          <p:cNvSpPr/>
          <p:nvPr/>
        </p:nvSpPr>
        <p:spPr>
          <a:xfrm>
            <a:off x="1300163" y="1471613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Google Shape;29;p3"/>
          <p:cNvSpPr/>
          <p:nvPr/>
        </p:nvSpPr>
        <p:spPr>
          <a:xfrm>
            <a:off x="11291888" y="5929313"/>
            <a:ext cx="111125" cy="90487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Google Shape;31;p3"/>
          <p:cNvSpPr>
            <a:spLocks/>
          </p:cNvSpPr>
          <p:nvPr/>
        </p:nvSpPr>
        <p:spPr bwMode="auto">
          <a:xfrm>
            <a:off x="-1014413" y="485775"/>
            <a:ext cx="3178176" cy="1568450"/>
          </a:xfrm>
          <a:custGeom>
            <a:avLst/>
            <a:gdLst>
              <a:gd name="T0" fmla="*/ 2147483646 w 95336"/>
              <a:gd name="T1" fmla="*/ 40625100 h 47084"/>
              <a:gd name="T2" fmla="*/ 2147483646 w 95336"/>
              <a:gd name="T3" fmla="*/ 2147483646 h 47084"/>
              <a:gd name="T4" fmla="*/ 2147483646 w 95336"/>
              <a:gd name="T5" fmla="*/ 2147483646 h 47084"/>
              <a:gd name="T6" fmla="*/ 2147483646 w 95336"/>
              <a:gd name="T7" fmla="*/ 2147483646 h 47084"/>
              <a:gd name="T8" fmla="*/ 2147483646 w 95336"/>
              <a:gd name="T9" fmla="*/ 2147483646 h 47084"/>
              <a:gd name="T10" fmla="*/ 2147483646 w 95336"/>
              <a:gd name="T11" fmla="*/ 2147483646 h 47084"/>
              <a:gd name="T12" fmla="*/ 2147483646 w 95336"/>
              <a:gd name="T13" fmla="*/ 2147483646 h 47084"/>
              <a:gd name="T14" fmla="*/ 2147483646 w 95336"/>
              <a:gd name="T15" fmla="*/ 2147483646 h 47084"/>
              <a:gd name="T16" fmla="*/ 2147483646 w 95336"/>
              <a:gd name="T17" fmla="*/ 2147483646 h 47084"/>
              <a:gd name="T18" fmla="*/ 2147483646 w 95336"/>
              <a:gd name="T19" fmla="*/ 2147483646 h 47084"/>
              <a:gd name="T20" fmla="*/ 2147483646 w 95336"/>
              <a:gd name="T21" fmla="*/ 40625100 h 47084"/>
              <a:gd name="T22" fmla="*/ 2147483646 w 95336"/>
              <a:gd name="T23" fmla="*/ 40625100 h 470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lnTo>
                  <a:pt x="369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Google Shape;32;p3"/>
          <p:cNvSpPr/>
          <p:nvPr/>
        </p:nvSpPr>
        <p:spPr>
          <a:xfrm rot="21586937">
            <a:off x="8599488" y="4491038"/>
            <a:ext cx="3763962" cy="2322512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Google Shape;33;p3"/>
          <p:cNvSpPr/>
          <p:nvPr/>
        </p:nvSpPr>
        <p:spPr>
          <a:xfrm rot="21586937">
            <a:off x="8718550" y="4670425"/>
            <a:ext cx="3811588" cy="2355850"/>
          </a:xfrm>
          <a:custGeom>
            <a:avLst/>
            <a:gdLst/>
            <a:ahLst/>
            <a:cxnLst/>
            <a:rect l="l" t="t" r="r" b="b"/>
            <a:pathLst>
              <a:path w="114377" h="70690" extrusionOk="0">
                <a:moveTo>
                  <a:pt x="114377" y="1"/>
                </a:moveTo>
                <a:cubicBezTo>
                  <a:pt x="112912" y="1"/>
                  <a:pt x="111511" y="256"/>
                  <a:pt x="110174" y="701"/>
                </a:cubicBezTo>
                <a:cubicBezTo>
                  <a:pt x="103996" y="2930"/>
                  <a:pt x="99984" y="9044"/>
                  <a:pt x="97946" y="15285"/>
                </a:cubicBezTo>
                <a:cubicBezTo>
                  <a:pt x="95908" y="21526"/>
                  <a:pt x="95590" y="28213"/>
                  <a:pt x="94189" y="34645"/>
                </a:cubicBezTo>
                <a:cubicBezTo>
                  <a:pt x="92788" y="41077"/>
                  <a:pt x="90240" y="47636"/>
                  <a:pt x="85082" y="51648"/>
                </a:cubicBezTo>
                <a:cubicBezTo>
                  <a:pt x="81075" y="54728"/>
                  <a:pt x="76138" y="55884"/>
                  <a:pt x="71065" y="55884"/>
                </a:cubicBezTo>
                <a:cubicBezTo>
                  <a:pt x="67431" y="55884"/>
                  <a:pt x="63727" y="55291"/>
                  <a:pt x="60245" y="54387"/>
                </a:cubicBezTo>
                <a:cubicBezTo>
                  <a:pt x="51839" y="52222"/>
                  <a:pt x="43815" y="48528"/>
                  <a:pt x="35218" y="47955"/>
                </a:cubicBezTo>
                <a:cubicBezTo>
                  <a:pt x="34522" y="47907"/>
                  <a:pt x="33828" y="47884"/>
                  <a:pt x="33136" y="47884"/>
                </a:cubicBezTo>
                <a:cubicBezTo>
                  <a:pt x="18922" y="47884"/>
                  <a:pt x="5466" y="57695"/>
                  <a:pt x="0" y="70690"/>
                </a:cubicBezTo>
                <a:lnTo>
                  <a:pt x="114377" y="70690"/>
                </a:lnTo>
                <a:lnTo>
                  <a:pt x="1143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Google Shape;34;p3"/>
          <p:cNvSpPr>
            <a:spLocks/>
          </p:cNvSpPr>
          <p:nvPr/>
        </p:nvSpPr>
        <p:spPr bwMode="auto">
          <a:xfrm>
            <a:off x="84138" y="22225"/>
            <a:ext cx="2932112" cy="2392363"/>
          </a:xfrm>
          <a:custGeom>
            <a:avLst/>
            <a:gdLst>
              <a:gd name="T0" fmla="*/ 2147483646 w 87949"/>
              <a:gd name="T1" fmla="*/ 2147483646 h 71743"/>
              <a:gd name="T2" fmla="*/ 2147483646 w 87949"/>
              <a:gd name="T3" fmla="*/ 2147483646 h 71743"/>
              <a:gd name="T4" fmla="*/ 2147483646 w 87949"/>
              <a:gd name="T5" fmla="*/ 2147483646 h 71743"/>
              <a:gd name="T6" fmla="*/ 2147483646 w 87949"/>
              <a:gd name="T7" fmla="*/ 2147483646 h 71743"/>
              <a:gd name="T8" fmla="*/ 2147483646 w 87949"/>
              <a:gd name="T9" fmla="*/ 2147483646 h 71743"/>
              <a:gd name="T10" fmla="*/ 2147483646 w 87949"/>
              <a:gd name="T11" fmla="*/ 2147483646 h 71743"/>
              <a:gd name="T12" fmla="*/ 2147483646 w 87949"/>
              <a:gd name="T13" fmla="*/ 2147483646 h 71743"/>
              <a:gd name="T14" fmla="*/ 2147483646 w 87949"/>
              <a:gd name="T15" fmla="*/ 2147483646 h 71743"/>
              <a:gd name="T16" fmla="*/ 2147483646 w 87949"/>
              <a:gd name="T17" fmla="*/ 2147483646 h 71743"/>
              <a:gd name="T18" fmla="*/ 2147483646 w 87949"/>
              <a:gd name="T19" fmla="*/ 2147483646 h 71743"/>
              <a:gd name="T20" fmla="*/ 2147483646 w 87949"/>
              <a:gd name="T21" fmla="*/ 2147483646 h 71743"/>
              <a:gd name="T22" fmla="*/ 2147483646 w 87949"/>
              <a:gd name="T23" fmla="*/ 2147483646 h 71743"/>
              <a:gd name="T24" fmla="*/ 2147483646 w 87949"/>
              <a:gd name="T25" fmla="*/ 2147483646 h 71743"/>
              <a:gd name="T26" fmla="*/ 2147483646 w 87949"/>
              <a:gd name="T27" fmla="*/ 2147483646 h 71743"/>
              <a:gd name="T28" fmla="*/ 2147483646 w 87949"/>
              <a:gd name="T29" fmla="*/ 2147483646 h 71743"/>
              <a:gd name="T30" fmla="*/ 2147483646 w 87949"/>
              <a:gd name="T31" fmla="*/ 2147483646 h 71743"/>
              <a:gd name="T32" fmla="*/ 2147483646 w 87949"/>
              <a:gd name="T33" fmla="*/ 2147483646 h 71743"/>
              <a:gd name="T34" fmla="*/ 2147483646 w 87949"/>
              <a:gd name="T35" fmla="*/ 2147483646 h 71743"/>
              <a:gd name="T36" fmla="*/ 2147483646 w 87949"/>
              <a:gd name="T37" fmla="*/ 2147483646 h 71743"/>
              <a:gd name="T38" fmla="*/ 2147483646 w 87949"/>
              <a:gd name="T39" fmla="*/ 2147483646 h 71743"/>
              <a:gd name="T40" fmla="*/ 2147483646 w 87949"/>
              <a:gd name="T41" fmla="*/ 2147483646 h 71743"/>
              <a:gd name="T42" fmla="*/ 2147483646 w 87949"/>
              <a:gd name="T43" fmla="*/ 2147483646 h 71743"/>
              <a:gd name="T44" fmla="*/ 2147483646 w 87949"/>
              <a:gd name="T45" fmla="*/ 2147483646 h 71743"/>
              <a:gd name="T46" fmla="*/ 2147483646 w 87949"/>
              <a:gd name="T47" fmla="*/ 2147483646 h 71743"/>
              <a:gd name="T48" fmla="*/ 2147483646 w 87949"/>
              <a:gd name="T49" fmla="*/ 2147483646 h 71743"/>
              <a:gd name="T50" fmla="*/ 2147483646 w 87949"/>
              <a:gd name="T51" fmla="*/ 2147483646 h 71743"/>
              <a:gd name="T52" fmla="*/ 2147483646 w 87949"/>
              <a:gd name="T53" fmla="*/ 2147483646 h 71743"/>
              <a:gd name="T54" fmla="*/ 2147483646 w 87949"/>
              <a:gd name="T55" fmla="*/ 2147483646 h 71743"/>
              <a:gd name="T56" fmla="*/ 2147483646 w 87949"/>
              <a:gd name="T57" fmla="*/ 2147483646 h 71743"/>
              <a:gd name="T58" fmla="*/ 2147483646 w 87949"/>
              <a:gd name="T59" fmla="*/ 2147483646 h 71743"/>
              <a:gd name="T60" fmla="*/ 2147483646 w 87949"/>
              <a:gd name="T61" fmla="*/ 2147483646 h 71743"/>
              <a:gd name="T62" fmla="*/ 2147483646 w 87949"/>
              <a:gd name="T63" fmla="*/ 2147483646 h 71743"/>
              <a:gd name="T64" fmla="*/ 2147483646 w 87949"/>
              <a:gd name="T65" fmla="*/ 2147483646 h 71743"/>
              <a:gd name="T66" fmla="*/ 2147483646 w 87949"/>
              <a:gd name="T67" fmla="*/ 2147483646 h 71743"/>
              <a:gd name="T68" fmla="*/ 2147483646 w 87949"/>
              <a:gd name="T69" fmla="*/ 2147483646 h 71743"/>
              <a:gd name="T70" fmla="*/ 2147483646 w 87949"/>
              <a:gd name="T71" fmla="*/ 2147483646 h 71743"/>
              <a:gd name="T72" fmla="*/ 2147483646 w 87949"/>
              <a:gd name="T73" fmla="*/ 2147483646 h 71743"/>
              <a:gd name="T74" fmla="*/ 2147483646 w 87949"/>
              <a:gd name="T75" fmla="*/ 2147483646 h 71743"/>
              <a:gd name="T76" fmla="*/ 2147483646 w 87949"/>
              <a:gd name="T77" fmla="*/ 2147483646 h 71743"/>
              <a:gd name="T78" fmla="*/ 2147483646 w 87949"/>
              <a:gd name="T79" fmla="*/ 2147483646 h 71743"/>
              <a:gd name="T80" fmla="*/ 2147483646 w 87949"/>
              <a:gd name="T81" fmla="*/ 2147483646 h 71743"/>
              <a:gd name="T82" fmla="*/ 2147483646 w 87949"/>
              <a:gd name="T83" fmla="*/ 2147483646 h 71743"/>
              <a:gd name="T84" fmla="*/ 2147483646 w 87949"/>
              <a:gd name="T85" fmla="*/ 2147483646 h 71743"/>
              <a:gd name="T86" fmla="*/ 2147483646 w 87949"/>
              <a:gd name="T87" fmla="*/ 2147483646 h 71743"/>
              <a:gd name="T88" fmla="*/ 2147483646 w 87949"/>
              <a:gd name="T89" fmla="*/ 2147483646 h 71743"/>
              <a:gd name="T90" fmla="*/ 2147483646 w 87949"/>
              <a:gd name="T91" fmla="*/ 2147483646 h 71743"/>
              <a:gd name="T92" fmla="*/ 2147483646 w 87949"/>
              <a:gd name="T93" fmla="*/ 2147483646 h 71743"/>
              <a:gd name="T94" fmla="*/ 2147483646 w 87949"/>
              <a:gd name="T95" fmla="*/ 2147483646 h 71743"/>
              <a:gd name="T96" fmla="*/ 2147483646 w 87949"/>
              <a:gd name="T97" fmla="*/ 2147483646 h 71743"/>
              <a:gd name="T98" fmla="*/ 2147483646 w 87949"/>
              <a:gd name="T99" fmla="*/ 2147483646 h 71743"/>
              <a:gd name="T100" fmla="*/ 2147483646 w 87949"/>
              <a:gd name="T101" fmla="*/ 2147483646 h 71743"/>
              <a:gd name="T102" fmla="*/ 2147483646 w 87949"/>
              <a:gd name="T103" fmla="*/ 2147483646 h 71743"/>
              <a:gd name="T104" fmla="*/ 2147483646 w 87949"/>
              <a:gd name="T105" fmla="*/ 2147483646 h 71743"/>
              <a:gd name="T106" fmla="*/ 2147483646 w 87949"/>
              <a:gd name="T107" fmla="*/ 2147483646 h 71743"/>
              <a:gd name="T108" fmla="*/ 2147483646 w 87949"/>
              <a:gd name="T109" fmla="*/ 2147483646 h 71743"/>
              <a:gd name="T110" fmla="*/ 2147483646 w 87949"/>
              <a:gd name="T111" fmla="*/ 2147483646 h 71743"/>
              <a:gd name="T112" fmla="*/ 2147483646 w 87949"/>
              <a:gd name="T113" fmla="*/ 2147483646 h 71743"/>
              <a:gd name="T114" fmla="*/ 2147483646 w 87949"/>
              <a:gd name="T115" fmla="*/ 2147483646 h 71743"/>
              <a:gd name="T116" fmla="*/ 2147483646 w 87949"/>
              <a:gd name="T117" fmla="*/ 2147483646 h 71743"/>
              <a:gd name="T118" fmla="*/ 2147483646 w 87949"/>
              <a:gd name="T119" fmla="*/ 2147483646 h 71743"/>
              <a:gd name="T120" fmla="*/ 2147483646 w 87949"/>
              <a:gd name="T121" fmla="*/ 2147483646 h 71743"/>
              <a:gd name="T122" fmla="*/ 2147483646 w 87949"/>
              <a:gd name="T123" fmla="*/ 2147483646 h 71743"/>
              <a:gd name="T124" fmla="*/ 2147483646 w 87949"/>
              <a:gd name="T125" fmla="*/ 2147483646 h 7174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cubicBezTo>
                  <a:pt x="50335" y="30802"/>
                  <a:pt x="50355" y="30798"/>
                  <a:pt x="50375" y="30794"/>
                </a:cubicBezTo>
                <a:lnTo>
                  <a:pt x="50311" y="30794"/>
                </a:ln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lnTo>
                  <a:pt x="510" y="70596"/>
                </a:ln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cubicBezTo>
                  <a:pt x="14695" y="70211"/>
                  <a:pt x="14788" y="70201"/>
                  <a:pt x="14839" y="70150"/>
                </a:cubicBez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cubicBezTo>
                  <a:pt x="29437" y="58444"/>
                  <a:pt x="29462" y="58379"/>
                  <a:pt x="29486" y="58305"/>
                </a:cubicBez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rgbClr val="FF8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Google Shape;35;p3"/>
          <p:cNvSpPr/>
          <p:nvPr/>
        </p:nvSpPr>
        <p:spPr>
          <a:xfrm>
            <a:off x="0" y="-20638"/>
            <a:ext cx="2878138" cy="2305051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960400" y="4463633"/>
            <a:ext cx="10194400" cy="1122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/>
          </p:nvPr>
        </p:nvSpPr>
        <p:spPr>
          <a:xfrm>
            <a:off x="3623200" y="717767"/>
            <a:ext cx="4868800" cy="33428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8581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8617A-12E6-453C-AB17-D4DBA98B3B4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1CFB3E-3A09-45A2-A289-0CA0B2972C3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006773"/>
      </p:ext>
    </p:extLst>
  </p:cSld>
  <p:clrMapOvr>
    <a:masterClrMapping/>
  </p:clrMapOvr>
  <p:transition spd="slow" advClick="0" advTm="2000">
    <p:comb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3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4" name="Rectangle 124"/>
          <p:cNvSpPr/>
          <p:nvPr/>
        </p:nvSpPr>
        <p:spPr>
          <a:xfrm>
            <a:off x="6199188" y="-22225"/>
            <a:ext cx="46736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5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250" y="1516063"/>
            <a:ext cx="28448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2313" y="5719763"/>
            <a:ext cx="3773487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9188" y="5719763"/>
            <a:ext cx="85725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B533D2-8314-4E83-ADFE-D9E6423BA6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51107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A02192-C1A4-4748-BBAE-EF428EFFE03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8881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98A3EB-1792-4E5C-B80B-E5FA9A87FA6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2934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591FF2-79B6-4A9F-AC82-CA00B8CC1B9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10676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98D931-AA76-4CD4-B889-71D6220E742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325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99453A-EA13-4225-BABD-B75A2CC4F13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55148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30EDF-6B6F-4F8D-9C7B-758C8C4B0FB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4399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4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4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5"/>
          <p:cNvSpPr/>
          <p:nvPr/>
        </p:nvSpPr>
        <p:spPr>
          <a:xfrm>
            <a:off x="1206500" y="601663"/>
            <a:ext cx="474980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C06A42-4149-4D04-9DBE-C815C316980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189663" y="5724525"/>
            <a:ext cx="4656137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25995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4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4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5"/>
          <p:cNvSpPr/>
          <p:nvPr/>
        </p:nvSpPr>
        <p:spPr>
          <a:xfrm>
            <a:off x="1206500" y="601663"/>
            <a:ext cx="474980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9663" y="5724525"/>
            <a:ext cx="4656137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78B918-AC15-4FF2-93E1-2FDDACDB7E9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25862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AE24CC-CA97-45D0-AB7B-A39AF0943D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002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CA3150-EE17-426C-A396-2D7FC2273D2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1F5081-DBE0-4A64-8384-8B127BA1C17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412882"/>
      </p:ext>
    </p:extLst>
  </p:cSld>
  <p:clrMapOvr>
    <a:masterClrMapping/>
  </p:clrMapOvr>
  <p:transition spd="slow">
    <p:comb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5B35D6-A35E-41BB-945E-D15216D5DE4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028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9;p4"/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</p:spPr>
        <p:txBody>
          <a:bodyPr spcFirstLastPara="1" lIns="91425" tIns="91425" rIns="91425" b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6E572D-3552-4A4A-A44E-0AC73AF282D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16838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rgbClr val="909465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;p3"/>
          <p:cNvSpPr/>
          <p:nvPr/>
        </p:nvSpPr>
        <p:spPr>
          <a:xfrm>
            <a:off x="280988" y="361950"/>
            <a:ext cx="161925" cy="123825"/>
          </a:xfrm>
          <a:custGeom>
            <a:avLst/>
            <a:gdLst/>
            <a:ahLst/>
            <a:cxnLst/>
            <a:rect l="l" t="t" r="r" b="b"/>
            <a:pathLst>
              <a:path w="4813" h="3688" extrusionOk="0">
                <a:moveTo>
                  <a:pt x="2438" y="1"/>
                </a:moveTo>
                <a:cubicBezTo>
                  <a:pt x="0" y="1"/>
                  <a:pt x="0" y="3688"/>
                  <a:pt x="2438" y="3688"/>
                </a:cubicBezTo>
                <a:cubicBezTo>
                  <a:pt x="4812" y="3688"/>
                  <a:pt x="4812" y="1"/>
                  <a:pt x="24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28;p3"/>
          <p:cNvSpPr/>
          <p:nvPr/>
        </p:nvSpPr>
        <p:spPr>
          <a:xfrm>
            <a:off x="1300163" y="1471613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Google Shape;29;p3"/>
          <p:cNvSpPr/>
          <p:nvPr/>
        </p:nvSpPr>
        <p:spPr>
          <a:xfrm>
            <a:off x="11291888" y="5929313"/>
            <a:ext cx="111125" cy="90487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Google Shape;31;p3"/>
          <p:cNvSpPr>
            <a:spLocks/>
          </p:cNvSpPr>
          <p:nvPr/>
        </p:nvSpPr>
        <p:spPr bwMode="auto">
          <a:xfrm>
            <a:off x="-1014413" y="485775"/>
            <a:ext cx="3178176" cy="1568450"/>
          </a:xfrm>
          <a:custGeom>
            <a:avLst/>
            <a:gdLst>
              <a:gd name="T0" fmla="*/ 2147483646 w 95336"/>
              <a:gd name="T1" fmla="*/ 40625100 h 47084"/>
              <a:gd name="T2" fmla="*/ 2147483646 w 95336"/>
              <a:gd name="T3" fmla="*/ 2147483646 h 47084"/>
              <a:gd name="T4" fmla="*/ 2147483646 w 95336"/>
              <a:gd name="T5" fmla="*/ 2147483646 h 47084"/>
              <a:gd name="T6" fmla="*/ 2147483646 w 95336"/>
              <a:gd name="T7" fmla="*/ 2147483646 h 47084"/>
              <a:gd name="T8" fmla="*/ 2147483646 w 95336"/>
              <a:gd name="T9" fmla="*/ 2147483646 h 47084"/>
              <a:gd name="T10" fmla="*/ 2147483646 w 95336"/>
              <a:gd name="T11" fmla="*/ 2147483646 h 47084"/>
              <a:gd name="T12" fmla="*/ 2147483646 w 95336"/>
              <a:gd name="T13" fmla="*/ 2147483646 h 47084"/>
              <a:gd name="T14" fmla="*/ 2147483646 w 95336"/>
              <a:gd name="T15" fmla="*/ 2147483646 h 47084"/>
              <a:gd name="T16" fmla="*/ 2147483646 w 95336"/>
              <a:gd name="T17" fmla="*/ 2147483646 h 47084"/>
              <a:gd name="T18" fmla="*/ 2147483646 w 95336"/>
              <a:gd name="T19" fmla="*/ 2147483646 h 47084"/>
              <a:gd name="T20" fmla="*/ 2147483646 w 95336"/>
              <a:gd name="T21" fmla="*/ 40625100 h 47084"/>
              <a:gd name="T22" fmla="*/ 2147483646 w 95336"/>
              <a:gd name="T23" fmla="*/ 40625100 h 470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lnTo>
                  <a:pt x="369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Google Shape;32;p3"/>
          <p:cNvSpPr/>
          <p:nvPr/>
        </p:nvSpPr>
        <p:spPr>
          <a:xfrm rot="21586937">
            <a:off x="8599488" y="4491038"/>
            <a:ext cx="3763962" cy="2322512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Google Shape;33;p3"/>
          <p:cNvSpPr/>
          <p:nvPr/>
        </p:nvSpPr>
        <p:spPr>
          <a:xfrm rot="21586937">
            <a:off x="8718550" y="4670425"/>
            <a:ext cx="3811588" cy="2355850"/>
          </a:xfrm>
          <a:custGeom>
            <a:avLst/>
            <a:gdLst/>
            <a:ahLst/>
            <a:cxnLst/>
            <a:rect l="l" t="t" r="r" b="b"/>
            <a:pathLst>
              <a:path w="114377" h="70690" extrusionOk="0">
                <a:moveTo>
                  <a:pt x="114377" y="1"/>
                </a:moveTo>
                <a:cubicBezTo>
                  <a:pt x="112912" y="1"/>
                  <a:pt x="111511" y="256"/>
                  <a:pt x="110174" y="701"/>
                </a:cubicBezTo>
                <a:cubicBezTo>
                  <a:pt x="103996" y="2930"/>
                  <a:pt x="99984" y="9044"/>
                  <a:pt x="97946" y="15285"/>
                </a:cubicBezTo>
                <a:cubicBezTo>
                  <a:pt x="95908" y="21526"/>
                  <a:pt x="95590" y="28213"/>
                  <a:pt x="94189" y="34645"/>
                </a:cubicBezTo>
                <a:cubicBezTo>
                  <a:pt x="92788" y="41077"/>
                  <a:pt x="90240" y="47636"/>
                  <a:pt x="85082" y="51648"/>
                </a:cubicBezTo>
                <a:cubicBezTo>
                  <a:pt x="81075" y="54728"/>
                  <a:pt x="76138" y="55884"/>
                  <a:pt x="71065" y="55884"/>
                </a:cubicBezTo>
                <a:cubicBezTo>
                  <a:pt x="67431" y="55884"/>
                  <a:pt x="63727" y="55291"/>
                  <a:pt x="60245" y="54387"/>
                </a:cubicBezTo>
                <a:cubicBezTo>
                  <a:pt x="51839" y="52222"/>
                  <a:pt x="43815" y="48528"/>
                  <a:pt x="35218" y="47955"/>
                </a:cubicBezTo>
                <a:cubicBezTo>
                  <a:pt x="34522" y="47907"/>
                  <a:pt x="33828" y="47884"/>
                  <a:pt x="33136" y="47884"/>
                </a:cubicBezTo>
                <a:cubicBezTo>
                  <a:pt x="18922" y="47884"/>
                  <a:pt x="5466" y="57695"/>
                  <a:pt x="0" y="70690"/>
                </a:cubicBezTo>
                <a:lnTo>
                  <a:pt x="114377" y="70690"/>
                </a:lnTo>
                <a:lnTo>
                  <a:pt x="1143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Google Shape;34;p3"/>
          <p:cNvSpPr>
            <a:spLocks/>
          </p:cNvSpPr>
          <p:nvPr/>
        </p:nvSpPr>
        <p:spPr bwMode="auto">
          <a:xfrm>
            <a:off x="84138" y="22225"/>
            <a:ext cx="2932112" cy="2392363"/>
          </a:xfrm>
          <a:custGeom>
            <a:avLst/>
            <a:gdLst>
              <a:gd name="T0" fmla="*/ 2147483646 w 87949"/>
              <a:gd name="T1" fmla="*/ 2147483646 h 71743"/>
              <a:gd name="T2" fmla="*/ 2147483646 w 87949"/>
              <a:gd name="T3" fmla="*/ 2147483646 h 71743"/>
              <a:gd name="T4" fmla="*/ 2147483646 w 87949"/>
              <a:gd name="T5" fmla="*/ 2147483646 h 71743"/>
              <a:gd name="T6" fmla="*/ 2147483646 w 87949"/>
              <a:gd name="T7" fmla="*/ 2147483646 h 71743"/>
              <a:gd name="T8" fmla="*/ 2147483646 w 87949"/>
              <a:gd name="T9" fmla="*/ 2147483646 h 71743"/>
              <a:gd name="T10" fmla="*/ 2147483646 w 87949"/>
              <a:gd name="T11" fmla="*/ 2147483646 h 71743"/>
              <a:gd name="T12" fmla="*/ 2147483646 w 87949"/>
              <a:gd name="T13" fmla="*/ 2147483646 h 71743"/>
              <a:gd name="T14" fmla="*/ 2147483646 w 87949"/>
              <a:gd name="T15" fmla="*/ 2147483646 h 71743"/>
              <a:gd name="T16" fmla="*/ 2147483646 w 87949"/>
              <a:gd name="T17" fmla="*/ 2147483646 h 71743"/>
              <a:gd name="T18" fmla="*/ 2147483646 w 87949"/>
              <a:gd name="T19" fmla="*/ 2147483646 h 71743"/>
              <a:gd name="T20" fmla="*/ 2147483646 w 87949"/>
              <a:gd name="T21" fmla="*/ 2147483646 h 71743"/>
              <a:gd name="T22" fmla="*/ 2147483646 w 87949"/>
              <a:gd name="T23" fmla="*/ 2147483646 h 71743"/>
              <a:gd name="T24" fmla="*/ 2147483646 w 87949"/>
              <a:gd name="T25" fmla="*/ 2147483646 h 71743"/>
              <a:gd name="T26" fmla="*/ 2147483646 w 87949"/>
              <a:gd name="T27" fmla="*/ 2147483646 h 71743"/>
              <a:gd name="T28" fmla="*/ 2147483646 w 87949"/>
              <a:gd name="T29" fmla="*/ 2147483646 h 71743"/>
              <a:gd name="T30" fmla="*/ 2147483646 w 87949"/>
              <a:gd name="T31" fmla="*/ 2147483646 h 71743"/>
              <a:gd name="T32" fmla="*/ 2147483646 w 87949"/>
              <a:gd name="T33" fmla="*/ 2147483646 h 71743"/>
              <a:gd name="T34" fmla="*/ 2147483646 w 87949"/>
              <a:gd name="T35" fmla="*/ 2147483646 h 71743"/>
              <a:gd name="T36" fmla="*/ 2147483646 w 87949"/>
              <a:gd name="T37" fmla="*/ 2147483646 h 71743"/>
              <a:gd name="T38" fmla="*/ 2147483646 w 87949"/>
              <a:gd name="T39" fmla="*/ 2147483646 h 71743"/>
              <a:gd name="T40" fmla="*/ 2147483646 w 87949"/>
              <a:gd name="T41" fmla="*/ 2147483646 h 71743"/>
              <a:gd name="T42" fmla="*/ 2147483646 w 87949"/>
              <a:gd name="T43" fmla="*/ 2147483646 h 71743"/>
              <a:gd name="T44" fmla="*/ 2147483646 w 87949"/>
              <a:gd name="T45" fmla="*/ 2147483646 h 71743"/>
              <a:gd name="T46" fmla="*/ 2147483646 w 87949"/>
              <a:gd name="T47" fmla="*/ 2147483646 h 71743"/>
              <a:gd name="T48" fmla="*/ 2147483646 w 87949"/>
              <a:gd name="T49" fmla="*/ 2147483646 h 71743"/>
              <a:gd name="T50" fmla="*/ 2147483646 w 87949"/>
              <a:gd name="T51" fmla="*/ 2147483646 h 71743"/>
              <a:gd name="T52" fmla="*/ 2147483646 w 87949"/>
              <a:gd name="T53" fmla="*/ 2147483646 h 71743"/>
              <a:gd name="T54" fmla="*/ 2147483646 w 87949"/>
              <a:gd name="T55" fmla="*/ 2147483646 h 71743"/>
              <a:gd name="T56" fmla="*/ 2147483646 w 87949"/>
              <a:gd name="T57" fmla="*/ 2147483646 h 71743"/>
              <a:gd name="T58" fmla="*/ 2147483646 w 87949"/>
              <a:gd name="T59" fmla="*/ 2147483646 h 71743"/>
              <a:gd name="T60" fmla="*/ 2147483646 w 87949"/>
              <a:gd name="T61" fmla="*/ 2147483646 h 71743"/>
              <a:gd name="T62" fmla="*/ 2147483646 w 87949"/>
              <a:gd name="T63" fmla="*/ 2147483646 h 71743"/>
              <a:gd name="T64" fmla="*/ 2147483646 w 87949"/>
              <a:gd name="T65" fmla="*/ 2147483646 h 71743"/>
              <a:gd name="T66" fmla="*/ 2147483646 w 87949"/>
              <a:gd name="T67" fmla="*/ 2147483646 h 71743"/>
              <a:gd name="T68" fmla="*/ 2147483646 w 87949"/>
              <a:gd name="T69" fmla="*/ 2147483646 h 71743"/>
              <a:gd name="T70" fmla="*/ 2147483646 w 87949"/>
              <a:gd name="T71" fmla="*/ 2147483646 h 71743"/>
              <a:gd name="T72" fmla="*/ 2147483646 w 87949"/>
              <a:gd name="T73" fmla="*/ 2147483646 h 71743"/>
              <a:gd name="T74" fmla="*/ 2147483646 w 87949"/>
              <a:gd name="T75" fmla="*/ 2147483646 h 71743"/>
              <a:gd name="T76" fmla="*/ 2147483646 w 87949"/>
              <a:gd name="T77" fmla="*/ 2147483646 h 71743"/>
              <a:gd name="T78" fmla="*/ 2147483646 w 87949"/>
              <a:gd name="T79" fmla="*/ 2147483646 h 71743"/>
              <a:gd name="T80" fmla="*/ 2147483646 w 87949"/>
              <a:gd name="T81" fmla="*/ 2147483646 h 71743"/>
              <a:gd name="T82" fmla="*/ 2147483646 w 87949"/>
              <a:gd name="T83" fmla="*/ 2147483646 h 71743"/>
              <a:gd name="T84" fmla="*/ 2147483646 w 87949"/>
              <a:gd name="T85" fmla="*/ 2147483646 h 71743"/>
              <a:gd name="T86" fmla="*/ 2147483646 w 87949"/>
              <a:gd name="T87" fmla="*/ 2147483646 h 71743"/>
              <a:gd name="T88" fmla="*/ 2147483646 w 87949"/>
              <a:gd name="T89" fmla="*/ 2147483646 h 71743"/>
              <a:gd name="T90" fmla="*/ 2147483646 w 87949"/>
              <a:gd name="T91" fmla="*/ 2147483646 h 71743"/>
              <a:gd name="T92" fmla="*/ 2147483646 w 87949"/>
              <a:gd name="T93" fmla="*/ 2147483646 h 71743"/>
              <a:gd name="T94" fmla="*/ 2147483646 w 87949"/>
              <a:gd name="T95" fmla="*/ 2147483646 h 71743"/>
              <a:gd name="T96" fmla="*/ 2147483646 w 87949"/>
              <a:gd name="T97" fmla="*/ 2147483646 h 71743"/>
              <a:gd name="T98" fmla="*/ 2147483646 w 87949"/>
              <a:gd name="T99" fmla="*/ 2147483646 h 71743"/>
              <a:gd name="T100" fmla="*/ 2147483646 w 87949"/>
              <a:gd name="T101" fmla="*/ 2147483646 h 71743"/>
              <a:gd name="T102" fmla="*/ 2147483646 w 87949"/>
              <a:gd name="T103" fmla="*/ 2147483646 h 71743"/>
              <a:gd name="T104" fmla="*/ 2147483646 w 87949"/>
              <a:gd name="T105" fmla="*/ 2147483646 h 71743"/>
              <a:gd name="T106" fmla="*/ 2147483646 w 87949"/>
              <a:gd name="T107" fmla="*/ 2147483646 h 71743"/>
              <a:gd name="T108" fmla="*/ 2147483646 w 87949"/>
              <a:gd name="T109" fmla="*/ 2147483646 h 71743"/>
              <a:gd name="T110" fmla="*/ 2147483646 w 87949"/>
              <a:gd name="T111" fmla="*/ 2147483646 h 71743"/>
              <a:gd name="T112" fmla="*/ 2147483646 w 87949"/>
              <a:gd name="T113" fmla="*/ 2147483646 h 71743"/>
              <a:gd name="T114" fmla="*/ 2147483646 w 87949"/>
              <a:gd name="T115" fmla="*/ 2147483646 h 71743"/>
              <a:gd name="T116" fmla="*/ 2147483646 w 87949"/>
              <a:gd name="T117" fmla="*/ 2147483646 h 71743"/>
              <a:gd name="T118" fmla="*/ 2147483646 w 87949"/>
              <a:gd name="T119" fmla="*/ 2147483646 h 71743"/>
              <a:gd name="T120" fmla="*/ 2147483646 w 87949"/>
              <a:gd name="T121" fmla="*/ 2147483646 h 71743"/>
              <a:gd name="T122" fmla="*/ 2147483646 w 87949"/>
              <a:gd name="T123" fmla="*/ 2147483646 h 71743"/>
              <a:gd name="T124" fmla="*/ 2147483646 w 87949"/>
              <a:gd name="T125" fmla="*/ 2147483646 h 7174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cubicBezTo>
                  <a:pt x="50335" y="30802"/>
                  <a:pt x="50355" y="30798"/>
                  <a:pt x="50375" y="30794"/>
                </a:cubicBezTo>
                <a:lnTo>
                  <a:pt x="50311" y="30794"/>
                </a:ln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lnTo>
                  <a:pt x="510" y="70596"/>
                </a:ln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cubicBezTo>
                  <a:pt x="14695" y="70211"/>
                  <a:pt x="14788" y="70201"/>
                  <a:pt x="14839" y="70150"/>
                </a:cubicBez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cubicBezTo>
                  <a:pt x="29437" y="58444"/>
                  <a:pt x="29462" y="58379"/>
                  <a:pt x="29486" y="58305"/>
                </a:cubicBez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rgbClr val="FF8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Google Shape;35;p3"/>
          <p:cNvSpPr/>
          <p:nvPr/>
        </p:nvSpPr>
        <p:spPr>
          <a:xfrm>
            <a:off x="0" y="-20638"/>
            <a:ext cx="2878138" cy="2305051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960400" y="4463633"/>
            <a:ext cx="10194400" cy="1122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/>
          </p:nvPr>
        </p:nvSpPr>
        <p:spPr>
          <a:xfrm>
            <a:off x="3623200" y="717767"/>
            <a:ext cx="4868800" cy="33428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31656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3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4" name="Rectangle 124"/>
          <p:cNvSpPr/>
          <p:nvPr/>
        </p:nvSpPr>
        <p:spPr>
          <a:xfrm>
            <a:off x="6199188" y="-22225"/>
            <a:ext cx="46736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5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250" y="1516063"/>
            <a:ext cx="28448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2313" y="5719763"/>
            <a:ext cx="3773487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9188" y="5719763"/>
            <a:ext cx="85725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B533D2-8314-4E83-ADFE-D9E6423BA6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5824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A02192-C1A4-4748-BBAE-EF428EFFE03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6818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98A3EB-1792-4E5C-B80B-E5FA9A87FA6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8308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591FF2-79B6-4A9F-AC82-CA00B8CC1B9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19771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98D931-AA76-4CD4-B889-71D6220E742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21499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99453A-EA13-4225-BABD-B75A2CC4F13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9086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30EDF-6B6F-4F8D-9C7B-758C8C4B0FB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318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3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4" name="Rectangle 124"/>
          <p:cNvSpPr/>
          <p:nvPr/>
        </p:nvSpPr>
        <p:spPr>
          <a:xfrm>
            <a:off x="6199188" y="-22225"/>
            <a:ext cx="46736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5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250" y="1516063"/>
            <a:ext cx="28448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2313" y="5719763"/>
            <a:ext cx="3773487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9188" y="5719763"/>
            <a:ext cx="85725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B533D2-8314-4E83-ADFE-D9E6423BA6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78663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4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4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5"/>
          <p:cNvSpPr/>
          <p:nvPr/>
        </p:nvSpPr>
        <p:spPr>
          <a:xfrm>
            <a:off x="1206500" y="601663"/>
            <a:ext cx="474980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C06A42-4149-4D04-9DBE-C815C316980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189663" y="5724525"/>
            <a:ext cx="4656137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3139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4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4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5"/>
          <p:cNvSpPr/>
          <p:nvPr/>
        </p:nvSpPr>
        <p:spPr>
          <a:xfrm>
            <a:off x="1206500" y="601663"/>
            <a:ext cx="474980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9663" y="5724525"/>
            <a:ext cx="4656137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78B918-AC15-4FF2-93E1-2FDDACDB7E9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3597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AE24CC-CA97-45D0-AB7B-A39AF0943D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70135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5B35D6-A35E-41BB-945E-D15216D5DE4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10739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9;p4"/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</p:spPr>
        <p:txBody>
          <a:bodyPr spcFirstLastPara="1" lIns="91425" tIns="91425" rIns="91425" b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6E572D-3552-4A4A-A44E-0AC73AF282D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6674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rgbClr val="909465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;p3"/>
          <p:cNvSpPr/>
          <p:nvPr/>
        </p:nvSpPr>
        <p:spPr>
          <a:xfrm>
            <a:off x="280988" y="361950"/>
            <a:ext cx="161925" cy="123825"/>
          </a:xfrm>
          <a:custGeom>
            <a:avLst/>
            <a:gdLst/>
            <a:ahLst/>
            <a:cxnLst/>
            <a:rect l="l" t="t" r="r" b="b"/>
            <a:pathLst>
              <a:path w="4813" h="3688" extrusionOk="0">
                <a:moveTo>
                  <a:pt x="2438" y="1"/>
                </a:moveTo>
                <a:cubicBezTo>
                  <a:pt x="0" y="1"/>
                  <a:pt x="0" y="3688"/>
                  <a:pt x="2438" y="3688"/>
                </a:cubicBezTo>
                <a:cubicBezTo>
                  <a:pt x="4812" y="3688"/>
                  <a:pt x="4812" y="1"/>
                  <a:pt x="24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28;p3"/>
          <p:cNvSpPr/>
          <p:nvPr/>
        </p:nvSpPr>
        <p:spPr>
          <a:xfrm>
            <a:off x="1300163" y="1471613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Google Shape;29;p3"/>
          <p:cNvSpPr/>
          <p:nvPr/>
        </p:nvSpPr>
        <p:spPr>
          <a:xfrm>
            <a:off x="11291888" y="5929313"/>
            <a:ext cx="111125" cy="90487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Google Shape;31;p3"/>
          <p:cNvSpPr>
            <a:spLocks/>
          </p:cNvSpPr>
          <p:nvPr/>
        </p:nvSpPr>
        <p:spPr bwMode="auto">
          <a:xfrm>
            <a:off x="-1014413" y="485775"/>
            <a:ext cx="3178176" cy="1568450"/>
          </a:xfrm>
          <a:custGeom>
            <a:avLst/>
            <a:gdLst>
              <a:gd name="T0" fmla="*/ 2147483646 w 95336"/>
              <a:gd name="T1" fmla="*/ 40625100 h 47084"/>
              <a:gd name="T2" fmla="*/ 2147483646 w 95336"/>
              <a:gd name="T3" fmla="*/ 2147483646 h 47084"/>
              <a:gd name="T4" fmla="*/ 2147483646 w 95336"/>
              <a:gd name="T5" fmla="*/ 2147483646 h 47084"/>
              <a:gd name="T6" fmla="*/ 2147483646 w 95336"/>
              <a:gd name="T7" fmla="*/ 2147483646 h 47084"/>
              <a:gd name="T8" fmla="*/ 2147483646 w 95336"/>
              <a:gd name="T9" fmla="*/ 2147483646 h 47084"/>
              <a:gd name="T10" fmla="*/ 2147483646 w 95336"/>
              <a:gd name="T11" fmla="*/ 2147483646 h 47084"/>
              <a:gd name="T12" fmla="*/ 2147483646 w 95336"/>
              <a:gd name="T13" fmla="*/ 2147483646 h 47084"/>
              <a:gd name="T14" fmla="*/ 2147483646 w 95336"/>
              <a:gd name="T15" fmla="*/ 2147483646 h 47084"/>
              <a:gd name="T16" fmla="*/ 2147483646 w 95336"/>
              <a:gd name="T17" fmla="*/ 2147483646 h 47084"/>
              <a:gd name="T18" fmla="*/ 2147483646 w 95336"/>
              <a:gd name="T19" fmla="*/ 2147483646 h 47084"/>
              <a:gd name="T20" fmla="*/ 2147483646 w 95336"/>
              <a:gd name="T21" fmla="*/ 40625100 h 47084"/>
              <a:gd name="T22" fmla="*/ 2147483646 w 95336"/>
              <a:gd name="T23" fmla="*/ 40625100 h 470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lnTo>
                  <a:pt x="369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Google Shape;32;p3"/>
          <p:cNvSpPr/>
          <p:nvPr/>
        </p:nvSpPr>
        <p:spPr>
          <a:xfrm rot="21586937">
            <a:off x="8599488" y="4491038"/>
            <a:ext cx="3763962" cy="2322512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Google Shape;33;p3"/>
          <p:cNvSpPr/>
          <p:nvPr/>
        </p:nvSpPr>
        <p:spPr>
          <a:xfrm rot="21586937">
            <a:off x="8718550" y="4670425"/>
            <a:ext cx="3811588" cy="2355850"/>
          </a:xfrm>
          <a:custGeom>
            <a:avLst/>
            <a:gdLst/>
            <a:ahLst/>
            <a:cxnLst/>
            <a:rect l="l" t="t" r="r" b="b"/>
            <a:pathLst>
              <a:path w="114377" h="70690" extrusionOk="0">
                <a:moveTo>
                  <a:pt x="114377" y="1"/>
                </a:moveTo>
                <a:cubicBezTo>
                  <a:pt x="112912" y="1"/>
                  <a:pt x="111511" y="256"/>
                  <a:pt x="110174" y="701"/>
                </a:cubicBezTo>
                <a:cubicBezTo>
                  <a:pt x="103996" y="2930"/>
                  <a:pt x="99984" y="9044"/>
                  <a:pt x="97946" y="15285"/>
                </a:cubicBezTo>
                <a:cubicBezTo>
                  <a:pt x="95908" y="21526"/>
                  <a:pt x="95590" y="28213"/>
                  <a:pt x="94189" y="34645"/>
                </a:cubicBezTo>
                <a:cubicBezTo>
                  <a:pt x="92788" y="41077"/>
                  <a:pt x="90240" y="47636"/>
                  <a:pt x="85082" y="51648"/>
                </a:cubicBezTo>
                <a:cubicBezTo>
                  <a:pt x="81075" y="54728"/>
                  <a:pt x="76138" y="55884"/>
                  <a:pt x="71065" y="55884"/>
                </a:cubicBezTo>
                <a:cubicBezTo>
                  <a:pt x="67431" y="55884"/>
                  <a:pt x="63727" y="55291"/>
                  <a:pt x="60245" y="54387"/>
                </a:cubicBezTo>
                <a:cubicBezTo>
                  <a:pt x="51839" y="52222"/>
                  <a:pt x="43815" y="48528"/>
                  <a:pt x="35218" y="47955"/>
                </a:cubicBezTo>
                <a:cubicBezTo>
                  <a:pt x="34522" y="47907"/>
                  <a:pt x="33828" y="47884"/>
                  <a:pt x="33136" y="47884"/>
                </a:cubicBezTo>
                <a:cubicBezTo>
                  <a:pt x="18922" y="47884"/>
                  <a:pt x="5466" y="57695"/>
                  <a:pt x="0" y="70690"/>
                </a:cubicBezTo>
                <a:lnTo>
                  <a:pt x="114377" y="70690"/>
                </a:lnTo>
                <a:lnTo>
                  <a:pt x="1143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Google Shape;34;p3"/>
          <p:cNvSpPr>
            <a:spLocks/>
          </p:cNvSpPr>
          <p:nvPr/>
        </p:nvSpPr>
        <p:spPr bwMode="auto">
          <a:xfrm>
            <a:off x="84138" y="22225"/>
            <a:ext cx="2932112" cy="2392363"/>
          </a:xfrm>
          <a:custGeom>
            <a:avLst/>
            <a:gdLst>
              <a:gd name="T0" fmla="*/ 2147483646 w 87949"/>
              <a:gd name="T1" fmla="*/ 2147483646 h 71743"/>
              <a:gd name="T2" fmla="*/ 2147483646 w 87949"/>
              <a:gd name="T3" fmla="*/ 2147483646 h 71743"/>
              <a:gd name="T4" fmla="*/ 2147483646 w 87949"/>
              <a:gd name="T5" fmla="*/ 2147483646 h 71743"/>
              <a:gd name="T6" fmla="*/ 2147483646 w 87949"/>
              <a:gd name="T7" fmla="*/ 2147483646 h 71743"/>
              <a:gd name="T8" fmla="*/ 2147483646 w 87949"/>
              <a:gd name="T9" fmla="*/ 2147483646 h 71743"/>
              <a:gd name="T10" fmla="*/ 2147483646 w 87949"/>
              <a:gd name="T11" fmla="*/ 2147483646 h 71743"/>
              <a:gd name="T12" fmla="*/ 2147483646 w 87949"/>
              <a:gd name="T13" fmla="*/ 2147483646 h 71743"/>
              <a:gd name="T14" fmla="*/ 2147483646 w 87949"/>
              <a:gd name="T15" fmla="*/ 2147483646 h 71743"/>
              <a:gd name="T16" fmla="*/ 2147483646 w 87949"/>
              <a:gd name="T17" fmla="*/ 2147483646 h 71743"/>
              <a:gd name="T18" fmla="*/ 2147483646 w 87949"/>
              <a:gd name="T19" fmla="*/ 2147483646 h 71743"/>
              <a:gd name="T20" fmla="*/ 2147483646 w 87949"/>
              <a:gd name="T21" fmla="*/ 2147483646 h 71743"/>
              <a:gd name="T22" fmla="*/ 2147483646 w 87949"/>
              <a:gd name="T23" fmla="*/ 2147483646 h 71743"/>
              <a:gd name="T24" fmla="*/ 2147483646 w 87949"/>
              <a:gd name="T25" fmla="*/ 2147483646 h 71743"/>
              <a:gd name="T26" fmla="*/ 2147483646 w 87949"/>
              <a:gd name="T27" fmla="*/ 2147483646 h 71743"/>
              <a:gd name="T28" fmla="*/ 2147483646 w 87949"/>
              <a:gd name="T29" fmla="*/ 2147483646 h 71743"/>
              <a:gd name="T30" fmla="*/ 2147483646 w 87949"/>
              <a:gd name="T31" fmla="*/ 2147483646 h 71743"/>
              <a:gd name="T32" fmla="*/ 2147483646 w 87949"/>
              <a:gd name="T33" fmla="*/ 2147483646 h 71743"/>
              <a:gd name="T34" fmla="*/ 2147483646 w 87949"/>
              <a:gd name="T35" fmla="*/ 2147483646 h 71743"/>
              <a:gd name="T36" fmla="*/ 2147483646 w 87949"/>
              <a:gd name="T37" fmla="*/ 2147483646 h 71743"/>
              <a:gd name="T38" fmla="*/ 2147483646 w 87949"/>
              <a:gd name="T39" fmla="*/ 2147483646 h 71743"/>
              <a:gd name="T40" fmla="*/ 2147483646 w 87949"/>
              <a:gd name="T41" fmla="*/ 2147483646 h 71743"/>
              <a:gd name="T42" fmla="*/ 2147483646 w 87949"/>
              <a:gd name="T43" fmla="*/ 2147483646 h 71743"/>
              <a:gd name="T44" fmla="*/ 2147483646 w 87949"/>
              <a:gd name="T45" fmla="*/ 2147483646 h 71743"/>
              <a:gd name="T46" fmla="*/ 2147483646 w 87949"/>
              <a:gd name="T47" fmla="*/ 2147483646 h 71743"/>
              <a:gd name="T48" fmla="*/ 2147483646 w 87949"/>
              <a:gd name="T49" fmla="*/ 2147483646 h 71743"/>
              <a:gd name="T50" fmla="*/ 2147483646 w 87949"/>
              <a:gd name="T51" fmla="*/ 2147483646 h 71743"/>
              <a:gd name="T52" fmla="*/ 2147483646 w 87949"/>
              <a:gd name="T53" fmla="*/ 2147483646 h 71743"/>
              <a:gd name="T54" fmla="*/ 2147483646 w 87949"/>
              <a:gd name="T55" fmla="*/ 2147483646 h 71743"/>
              <a:gd name="T56" fmla="*/ 2147483646 w 87949"/>
              <a:gd name="T57" fmla="*/ 2147483646 h 71743"/>
              <a:gd name="T58" fmla="*/ 2147483646 w 87949"/>
              <a:gd name="T59" fmla="*/ 2147483646 h 71743"/>
              <a:gd name="T60" fmla="*/ 2147483646 w 87949"/>
              <a:gd name="T61" fmla="*/ 2147483646 h 71743"/>
              <a:gd name="T62" fmla="*/ 2147483646 w 87949"/>
              <a:gd name="T63" fmla="*/ 2147483646 h 71743"/>
              <a:gd name="T64" fmla="*/ 2147483646 w 87949"/>
              <a:gd name="T65" fmla="*/ 2147483646 h 71743"/>
              <a:gd name="T66" fmla="*/ 2147483646 w 87949"/>
              <a:gd name="T67" fmla="*/ 2147483646 h 71743"/>
              <a:gd name="T68" fmla="*/ 2147483646 w 87949"/>
              <a:gd name="T69" fmla="*/ 2147483646 h 71743"/>
              <a:gd name="T70" fmla="*/ 2147483646 w 87949"/>
              <a:gd name="T71" fmla="*/ 2147483646 h 71743"/>
              <a:gd name="T72" fmla="*/ 2147483646 w 87949"/>
              <a:gd name="T73" fmla="*/ 2147483646 h 71743"/>
              <a:gd name="T74" fmla="*/ 2147483646 w 87949"/>
              <a:gd name="T75" fmla="*/ 2147483646 h 71743"/>
              <a:gd name="T76" fmla="*/ 2147483646 w 87949"/>
              <a:gd name="T77" fmla="*/ 2147483646 h 71743"/>
              <a:gd name="T78" fmla="*/ 2147483646 w 87949"/>
              <a:gd name="T79" fmla="*/ 2147483646 h 71743"/>
              <a:gd name="T80" fmla="*/ 2147483646 w 87949"/>
              <a:gd name="T81" fmla="*/ 2147483646 h 71743"/>
              <a:gd name="T82" fmla="*/ 2147483646 w 87949"/>
              <a:gd name="T83" fmla="*/ 2147483646 h 71743"/>
              <a:gd name="T84" fmla="*/ 2147483646 w 87949"/>
              <a:gd name="T85" fmla="*/ 2147483646 h 71743"/>
              <a:gd name="T86" fmla="*/ 2147483646 w 87949"/>
              <a:gd name="T87" fmla="*/ 2147483646 h 71743"/>
              <a:gd name="T88" fmla="*/ 2147483646 w 87949"/>
              <a:gd name="T89" fmla="*/ 2147483646 h 71743"/>
              <a:gd name="T90" fmla="*/ 2147483646 w 87949"/>
              <a:gd name="T91" fmla="*/ 2147483646 h 71743"/>
              <a:gd name="T92" fmla="*/ 2147483646 w 87949"/>
              <a:gd name="T93" fmla="*/ 2147483646 h 71743"/>
              <a:gd name="T94" fmla="*/ 2147483646 w 87949"/>
              <a:gd name="T95" fmla="*/ 2147483646 h 71743"/>
              <a:gd name="T96" fmla="*/ 2147483646 w 87949"/>
              <a:gd name="T97" fmla="*/ 2147483646 h 71743"/>
              <a:gd name="T98" fmla="*/ 2147483646 w 87949"/>
              <a:gd name="T99" fmla="*/ 2147483646 h 71743"/>
              <a:gd name="T100" fmla="*/ 2147483646 w 87949"/>
              <a:gd name="T101" fmla="*/ 2147483646 h 71743"/>
              <a:gd name="T102" fmla="*/ 2147483646 w 87949"/>
              <a:gd name="T103" fmla="*/ 2147483646 h 71743"/>
              <a:gd name="T104" fmla="*/ 2147483646 w 87949"/>
              <a:gd name="T105" fmla="*/ 2147483646 h 71743"/>
              <a:gd name="T106" fmla="*/ 2147483646 w 87949"/>
              <a:gd name="T107" fmla="*/ 2147483646 h 71743"/>
              <a:gd name="T108" fmla="*/ 2147483646 w 87949"/>
              <a:gd name="T109" fmla="*/ 2147483646 h 71743"/>
              <a:gd name="T110" fmla="*/ 2147483646 w 87949"/>
              <a:gd name="T111" fmla="*/ 2147483646 h 71743"/>
              <a:gd name="T112" fmla="*/ 2147483646 w 87949"/>
              <a:gd name="T113" fmla="*/ 2147483646 h 71743"/>
              <a:gd name="T114" fmla="*/ 2147483646 w 87949"/>
              <a:gd name="T115" fmla="*/ 2147483646 h 71743"/>
              <a:gd name="T116" fmla="*/ 2147483646 w 87949"/>
              <a:gd name="T117" fmla="*/ 2147483646 h 71743"/>
              <a:gd name="T118" fmla="*/ 2147483646 w 87949"/>
              <a:gd name="T119" fmla="*/ 2147483646 h 71743"/>
              <a:gd name="T120" fmla="*/ 2147483646 w 87949"/>
              <a:gd name="T121" fmla="*/ 2147483646 h 71743"/>
              <a:gd name="T122" fmla="*/ 2147483646 w 87949"/>
              <a:gd name="T123" fmla="*/ 2147483646 h 71743"/>
              <a:gd name="T124" fmla="*/ 2147483646 w 87949"/>
              <a:gd name="T125" fmla="*/ 2147483646 h 7174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cubicBezTo>
                  <a:pt x="50335" y="30802"/>
                  <a:pt x="50355" y="30798"/>
                  <a:pt x="50375" y="30794"/>
                </a:cubicBezTo>
                <a:lnTo>
                  <a:pt x="50311" y="30794"/>
                </a:ln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lnTo>
                  <a:pt x="510" y="70596"/>
                </a:ln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cubicBezTo>
                  <a:pt x="14695" y="70211"/>
                  <a:pt x="14788" y="70201"/>
                  <a:pt x="14839" y="70150"/>
                </a:cubicBez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cubicBezTo>
                  <a:pt x="29437" y="58444"/>
                  <a:pt x="29462" y="58379"/>
                  <a:pt x="29486" y="58305"/>
                </a:cubicBez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rgbClr val="FF8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Google Shape;35;p3"/>
          <p:cNvSpPr/>
          <p:nvPr/>
        </p:nvSpPr>
        <p:spPr>
          <a:xfrm>
            <a:off x="0" y="-20638"/>
            <a:ext cx="2878138" cy="2305051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960400" y="4463633"/>
            <a:ext cx="10194400" cy="1122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/>
          </p:nvPr>
        </p:nvSpPr>
        <p:spPr>
          <a:xfrm>
            <a:off x="3623200" y="717767"/>
            <a:ext cx="4868800" cy="33428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5117892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3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4" name="Rectangle 124"/>
          <p:cNvSpPr/>
          <p:nvPr/>
        </p:nvSpPr>
        <p:spPr>
          <a:xfrm>
            <a:off x="6199188" y="-22225"/>
            <a:ext cx="46736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5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250" y="1516063"/>
            <a:ext cx="28448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2313" y="5719763"/>
            <a:ext cx="3773487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9188" y="5719763"/>
            <a:ext cx="85725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B533D2-8314-4E83-ADFE-D9E6423BA6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27171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A02192-C1A4-4748-BBAE-EF428EFFE03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20133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98A3EB-1792-4E5C-B80B-E5FA9A87FA6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6125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591FF2-79B6-4A9F-AC82-CA00B8CC1B9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670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A02192-C1A4-4748-BBAE-EF428EFFE03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05657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98D931-AA76-4CD4-B889-71D6220E742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36233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99453A-EA13-4225-BABD-B75A2CC4F13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1532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30EDF-6B6F-4F8D-9C7B-758C8C4B0FB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45301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4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4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5"/>
          <p:cNvSpPr/>
          <p:nvPr/>
        </p:nvSpPr>
        <p:spPr>
          <a:xfrm>
            <a:off x="1206500" y="601663"/>
            <a:ext cx="474980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C06A42-4149-4D04-9DBE-C815C316980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189663" y="5724525"/>
            <a:ext cx="4656137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0569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4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4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5"/>
          <p:cNvSpPr/>
          <p:nvPr/>
        </p:nvSpPr>
        <p:spPr>
          <a:xfrm>
            <a:off x="1206500" y="601663"/>
            <a:ext cx="474980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9663" y="5724525"/>
            <a:ext cx="4656137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78B918-AC15-4FF2-93E1-2FDDACDB7E9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19552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AE24CC-CA97-45D0-AB7B-A39AF0943D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89976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5B35D6-A35E-41BB-945E-D15216D5DE4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79229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9;p4"/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</p:spPr>
        <p:txBody>
          <a:bodyPr spcFirstLastPara="1" lIns="91425" tIns="91425" rIns="91425" b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6E572D-3552-4A4A-A44E-0AC73AF282D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55157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rgbClr val="909465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;p3"/>
          <p:cNvSpPr/>
          <p:nvPr/>
        </p:nvSpPr>
        <p:spPr>
          <a:xfrm>
            <a:off x="280988" y="361950"/>
            <a:ext cx="161925" cy="123825"/>
          </a:xfrm>
          <a:custGeom>
            <a:avLst/>
            <a:gdLst/>
            <a:ahLst/>
            <a:cxnLst/>
            <a:rect l="l" t="t" r="r" b="b"/>
            <a:pathLst>
              <a:path w="4813" h="3688" extrusionOk="0">
                <a:moveTo>
                  <a:pt x="2438" y="1"/>
                </a:moveTo>
                <a:cubicBezTo>
                  <a:pt x="0" y="1"/>
                  <a:pt x="0" y="3688"/>
                  <a:pt x="2438" y="3688"/>
                </a:cubicBezTo>
                <a:cubicBezTo>
                  <a:pt x="4812" y="3688"/>
                  <a:pt x="4812" y="1"/>
                  <a:pt x="24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28;p3"/>
          <p:cNvSpPr/>
          <p:nvPr/>
        </p:nvSpPr>
        <p:spPr>
          <a:xfrm>
            <a:off x="1300163" y="1471613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Google Shape;29;p3"/>
          <p:cNvSpPr/>
          <p:nvPr/>
        </p:nvSpPr>
        <p:spPr>
          <a:xfrm>
            <a:off x="11291888" y="5929313"/>
            <a:ext cx="111125" cy="90487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Google Shape;31;p3"/>
          <p:cNvSpPr>
            <a:spLocks/>
          </p:cNvSpPr>
          <p:nvPr/>
        </p:nvSpPr>
        <p:spPr bwMode="auto">
          <a:xfrm>
            <a:off x="-1014413" y="485775"/>
            <a:ext cx="3178176" cy="1568450"/>
          </a:xfrm>
          <a:custGeom>
            <a:avLst/>
            <a:gdLst>
              <a:gd name="T0" fmla="*/ 2147483646 w 95336"/>
              <a:gd name="T1" fmla="*/ 40625100 h 47084"/>
              <a:gd name="T2" fmla="*/ 2147483646 w 95336"/>
              <a:gd name="T3" fmla="*/ 2147483646 h 47084"/>
              <a:gd name="T4" fmla="*/ 2147483646 w 95336"/>
              <a:gd name="T5" fmla="*/ 2147483646 h 47084"/>
              <a:gd name="T6" fmla="*/ 2147483646 w 95336"/>
              <a:gd name="T7" fmla="*/ 2147483646 h 47084"/>
              <a:gd name="T8" fmla="*/ 2147483646 w 95336"/>
              <a:gd name="T9" fmla="*/ 2147483646 h 47084"/>
              <a:gd name="T10" fmla="*/ 2147483646 w 95336"/>
              <a:gd name="T11" fmla="*/ 2147483646 h 47084"/>
              <a:gd name="T12" fmla="*/ 2147483646 w 95336"/>
              <a:gd name="T13" fmla="*/ 2147483646 h 47084"/>
              <a:gd name="T14" fmla="*/ 2147483646 w 95336"/>
              <a:gd name="T15" fmla="*/ 2147483646 h 47084"/>
              <a:gd name="T16" fmla="*/ 2147483646 w 95336"/>
              <a:gd name="T17" fmla="*/ 2147483646 h 47084"/>
              <a:gd name="T18" fmla="*/ 2147483646 w 95336"/>
              <a:gd name="T19" fmla="*/ 2147483646 h 47084"/>
              <a:gd name="T20" fmla="*/ 2147483646 w 95336"/>
              <a:gd name="T21" fmla="*/ 40625100 h 47084"/>
              <a:gd name="T22" fmla="*/ 2147483646 w 95336"/>
              <a:gd name="T23" fmla="*/ 40625100 h 470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lnTo>
                  <a:pt x="369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Google Shape;32;p3"/>
          <p:cNvSpPr/>
          <p:nvPr/>
        </p:nvSpPr>
        <p:spPr>
          <a:xfrm rot="21586937">
            <a:off x="8599488" y="4491038"/>
            <a:ext cx="3763962" cy="2322512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Google Shape;33;p3"/>
          <p:cNvSpPr/>
          <p:nvPr/>
        </p:nvSpPr>
        <p:spPr>
          <a:xfrm rot="21586937">
            <a:off x="8718550" y="4670425"/>
            <a:ext cx="3811588" cy="2355850"/>
          </a:xfrm>
          <a:custGeom>
            <a:avLst/>
            <a:gdLst/>
            <a:ahLst/>
            <a:cxnLst/>
            <a:rect l="l" t="t" r="r" b="b"/>
            <a:pathLst>
              <a:path w="114377" h="70690" extrusionOk="0">
                <a:moveTo>
                  <a:pt x="114377" y="1"/>
                </a:moveTo>
                <a:cubicBezTo>
                  <a:pt x="112912" y="1"/>
                  <a:pt x="111511" y="256"/>
                  <a:pt x="110174" y="701"/>
                </a:cubicBezTo>
                <a:cubicBezTo>
                  <a:pt x="103996" y="2930"/>
                  <a:pt x="99984" y="9044"/>
                  <a:pt x="97946" y="15285"/>
                </a:cubicBezTo>
                <a:cubicBezTo>
                  <a:pt x="95908" y="21526"/>
                  <a:pt x="95590" y="28213"/>
                  <a:pt x="94189" y="34645"/>
                </a:cubicBezTo>
                <a:cubicBezTo>
                  <a:pt x="92788" y="41077"/>
                  <a:pt x="90240" y="47636"/>
                  <a:pt x="85082" y="51648"/>
                </a:cubicBezTo>
                <a:cubicBezTo>
                  <a:pt x="81075" y="54728"/>
                  <a:pt x="76138" y="55884"/>
                  <a:pt x="71065" y="55884"/>
                </a:cubicBezTo>
                <a:cubicBezTo>
                  <a:pt x="67431" y="55884"/>
                  <a:pt x="63727" y="55291"/>
                  <a:pt x="60245" y="54387"/>
                </a:cubicBezTo>
                <a:cubicBezTo>
                  <a:pt x="51839" y="52222"/>
                  <a:pt x="43815" y="48528"/>
                  <a:pt x="35218" y="47955"/>
                </a:cubicBezTo>
                <a:cubicBezTo>
                  <a:pt x="34522" y="47907"/>
                  <a:pt x="33828" y="47884"/>
                  <a:pt x="33136" y="47884"/>
                </a:cubicBezTo>
                <a:cubicBezTo>
                  <a:pt x="18922" y="47884"/>
                  <a:pt x="5466" y="57695"/>
                  <a:pt x="0" y="70690"/>
                </a:cubicBezTo>
                <a:lnTo>
                  <a:pt x="114377" y="70690"/>
                </a:lnTo>
                <a:lnTo>
                  <a:pt x="1143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Google Shape;34;p3"/>
          <p:cNvSpPr>
            <a:spLocks/>
          </p:cNvSpPr>
          <p:nvPr/>
        </p:nvSpPr>
        <p:spPr bwMode="auto">
          <a:xfrm>
            <a:off x="84138" y="22225"/>
            <a:ext cx="2932112" cy="2392363"/>
          </a:xfrm>
          <a:custGeom>
            <a:avLst/>
            <a:gdLst>
              <a:gd name="T0" fmla="*/ 2147483646 w 87949"/>
              <a:gd name="T1" fmla="*/ 2147483646 h 71743"/>
              <a:gd name="T2" fmla="*/ 2147483646 w 87949"/>
              <a:gd name="T3" fmla="*/ 2147483646 h 71743"/>
              <a:gd name="T4" fmla="*/ 2147483646 w 87949"/>
              <a:gd name="T5" fmla="*/ 2147483646 h 71743"/>
              <a:gd name="T6" fmla="*/ 2147483646 w 87949"/>
              <a:gd name="T7" fmla="*/ 2147483646 h 71743"/>
              <a:gd name="T8" fmla="*/ 2147483646 w 87949"/>
              <a:gd name="T9" fmla="*/ 2147483646 h 71743"/>
              <a:gd name="T10" fmla="*/ 2147483646 w 87949"/>
              <a:gd name="T11" fmla="*/ 2147483646 h 71743"/>
              <a:gd name="T12" fmla="*/ 2147483646 w 87949"/>
              <a:gd name="T13" fmla="*/ 2147483646 h 71743"/>
              <a:gd name="T14" fmla="*/ 2147483646 w 87949"/>
              <a:gd name="T15" fmla="*/ 2147483646 h 71743"/>
              <a:gd name="T16" fmla="*/ 2147483646 w 87949"/>
              <a:gd name="T17" fmla="*/ 2147483646 h 71743"/>
              <a:gd name="T18" fmla="*/ 2147483646 w 87949"/>
              <a:gd name="T19" fmla="*/ 2147483646 h 71743"/>
              <a:gd name="T20" fmla="*/ 2147483646 w 87949"/>
              <a:gd name="T21" fmla="*/ 2147483646 h 71743"/>
              <a:gd name="T22" fmla="*/ 2147483646 w 87949"/>
              <a:gd name="T23" fmla="*/ 2147483646 h 71743"/>
              <a:gd name="T24" fmla="*/ 2147483646 w 87949"/>
              <a:gd name="T25" fmla="*/ 2147483646 h 71743"/>
              <a:gd name="T26" fmla="*/ 2147483646 w 87949"/>
              <a:gd name="T27" fmla="*/ 2147483646 h 71743"/>
              <a:gd name="T28" fmla="*/ 2147483646 w 87949"/>
              <a:gd name="T29" fmla="*/ 2147483646 h 71743"/>
              <a:gd name="T30" fmla="*/ 2147483646 w 87949"/>
              <a:gd name="T31" fmla="*/ 2147483646 h 71743"/>
              <a:gd name="T32" fmla="*/ 2147483646 w 87949"/>
              <a:gd name="T33" fmla="*/ 2147483646 h 71743"/>
              <a:gd name="T34" fmla="*/ 2147483646 w 87949"/>
              <a:gd name="T35" fmla="*/ 2147483646 h 71743"/>
              <a:gd name="T36" fmla="*/ 2147483646 w 87949"/>
              <a:gd name="T37" fmla="*/ 2147483646 h 71743"/>
              <a:gd name="T38" fmla="*/ 2147483646 w 87949"/>
              <a:gd name="T39" fmla="*/ 2147483646 h 71743"/>
              <a:gd name="T40" fmla="*/ 2147483646 w 87949"/>
              <a:gd name="T41" fmla="*/ 2147483646 h 71743"/>
              <a:gd name="T42" fmla="*/ 2147483646 w 87949"/>
              <a:gd name="T43" fmla="*/ 2147483646 h 71743"/>
              <a:gd name="T44" fmla="*/ 2147483646 w 87949"/>
              <a:gd name="T45" fmla="*/ 2147483646 h 71743"/>
              <a:gd name="T46" fmla="*/ 2147483646 w 87949"/>
              <a:gd name="T47" fmla="*/ 2147483646 h 71743"/>
              <a:gd name="T48" fmla="*/ 2147483646 w 87949"/>
              <a:gd name="T49" fmla="*/ 2147483646 h 71743"/>
              <a:gd name="T50" fmla="*/ 2147483646 w 87949"/>
              <a:gd name="T51" fmla="*/ 2147483646 h 71743"/>
              <a:gd name="T52" fmla="*/ 2147483646 w 87949"/>
              <a:gd name="T53" fmla="*/ 2147483646 h 71743"/>
              <a:gd name="T54" fmla="*/ 2147483646 w 87949"/>
              <a:gd name="T55" fmla="*/ 2147483646 h 71743"/>
              <a:gd name="T56" fmla="*/ 2147483646 w 87949"/>
              <a:gd name="T57" fmla="*/ 2147483646 h 71743"/>
              <a:gd name="T58" fmla="*/ 2147483646 w 87949"/>
              <a:gd name="T59" fmla="*/ 2147483646 h 71743"/>
              <a:gd name="T60" fmla="*/ 2147483646 w 87949"/>
              <a:gd name="T61" fmla="*/ 2147483646 h 71743"/>
              <a:gd name="T62" fmla="*/ 2147483646 w 87949"/>
              <a:gd name="T63" fmla="*/ 2147483646 h 71743"/>
              <a:gd name="T64" fmla="*/ 2147483646 w 87949"/>
              <a:gd name="T65" fmla="*/ 2147483646 h 71743"/>
              <a:gd name="T66" fmla="*/ 2147483646 w 87949"/>
              <a:gd name="T67" fmla="*/ 2147483646 h 71743"/>
              <a:gd name="T68" fmla="*/ 2147483646 w 87949"/>
              <a:gd name="T69" fmla="*/ 2147483646 h 71743"/>
              <a:gd name="T70" fmla="*/ 2147483646 w 87949"/>
              <a:gd name="T71" fmla="*/ 2147483646 h 71743"/>
              <a:gd name="T72" fmla="*/ 2147483646 w 87949"/>
              <a:gd name="T73" fmla="*/ 2147483646 h 71743"/>
              <a:gd name="T74" fmla="*/ 2147483646 w 87949"/>
              <a:gd name="T75" fmla="*/ 2147483646 h 71743"/>
              <a:gd name="T76" fmla="*/ 2147483646 w 87949"/>
              <a:gd name="T77" fmla="*/ 2147483646 h 71743"/>
              <a:gd name="T78" fmla="*/ 2147483646 w 87949"/>
              <a:gd name="T79" fmla="*/ 2147483646 h 71743"/>
              <a:gd name="T80" fmla="*/ 2147483646 w 87949"/>
              <a:gd name="T81" fmla="*/ 2147483646 h 71743"/>
              <a:gd name="T82" fmla="*/ 2147483646 w 87949"/>
              <a:gd name="T83" fmla="*/ 2147483646 h 71743"/>
              <a:gd name="T84" fmla="*/ 2147483646 w 87949"/>
              <a:gd name="T85" fmla="*/ 2147483646 h 71743"/>
              <a:gd name="T86" fmla="*/ 2147483646 w 87949"/>
              <a:gd name="T87" fmla="*/ 2147483646 h 71743"/>
              <a:gd name="T88" fmla="*/ 2147483646 w 87949"/>
              <a:gd name="T89" fmla="*/ 2147483646 h 71743"/>
              <a:gd name="T90" fmla="*/ 2147483646 w 87949"/>
              <a:gd name="T91" fmla="*/ 2147483646 h 71743"/>
              <a:gd name="T92" fmla="*/ 2147483646 w 87949"/>
              <a:gd name="T93" fmla="*/ 2147483646 h 71743"/>
              <a:gd name="T94" fmla="*/ 2147483646 w 87949"/>
              <a:gd name="T95" fmla="*/ 2147483646 h 71743"/>
              <a:gd name="T96" fmla="*/ 2147483646 w 87949"/>
              <a:gd name="T97" fmla="*/ 2147483646 h 71743"/>
              <a:gd name="T98" fmla="*/ 2147483646 w 87949"/>
              <a:gd name="T99" fmla="*/ 2147483646 h 71743"/>
              <a:gd name="T100" fmla="*/ 2147483646 w 87949"/>
              <a:gd name="T101" fmla="*/ 2147483646 h 71743"/>
              <a:gd name="T102" fmla="*/ 2147483646 w 87949"/>
              <a:gd name="T103" fmla="*/ 2147483646 h 71743"/>
              <a:gd name="T104" fmla="*/ 2147483646 w 87949"/>
              <a:gd name="T105" fmla="*/ 2147483646 h 71743"/>
              <a:gd name="T106" fmla="*/ 2147483646 w 87949"/>
              <a:gd name="T107" fmla="*/ 2147483646 h 71743"/>
              <a:gd name="T108" fmla="*/ 2147483646 w 87949"/>
              <a:gd name="T109" fmla="*/ 2147483646 h 71743"/>
              <a:gd name="T110" fmla="*/ 2147483646 w 87949"/>
              <a:gd name="T111" fmla="*/ 2147483646 h 71743"/>
              <a:gd name="T112" fmla="*/ 2147483646 w 87949"/>
              <a:gd name="T113" fmla="*/ 2147483646 h 71743"/>
              <a:gd name="T114" fmla="*/ 2147483646 w 87949"/>
              <a:gd name="T115" fmla="*/ 2147483646 h 71743"/>
              <a:gd name="T116" fmla="*/ 2147483646 w 87949"/>
              <a:gd name="T117" fmla="*/ 2147483646 h 71743"/>
              <a:gd name="T118" fmla="*/ 2147483646 w 87949"/>
              <a:gd name="T119" fmla="*/ 2147483646 h 71743"/>
              <a:gd name="T120" fmla="*/ 2147483646 w 87949"/>
              <a:gd name="T121" fmla="*/ 2147483646 h 71743"/>
              <a:gd name="T122" fmla="*/ 2147483646 w 87949"/>
              <a:gd name="T123" fmla="*/ 2147483646 h 71743"/>
              <a:gd name="T124" fmla="*/ 2147483646 w 87949"/>
              <a:gd name="T125" fmla="*/ 2147483646 h 7174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cubicBezTo>
                  <a:pt x="50335" y="30802"/>
                  <a:pt x="50355" y="30798"/>
                  <a:pt x="50375" y="30794"/>
                </a:cubicBezTo>
                <a:lnTo>
                  <a:pt x="50311" y="30794"/>
                </a:ln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lnTo>
                  <a:pt x="510" y="70596"/>
                </a:ln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cubicBezTo>
                  <a:pt x="14695" y="70211"/>
                  <a:pt x="14788" y="70201"/>
                  <a:pt x="14839" y="70150"/>
                </a:cubicBez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cubicBezTo>
                  <a:pt x="29437" y="58444"/>
                  <a:pt x="29462" y="58379"/>
                  <a:pt x="29486" y="58305"/>
                </a:cubicBez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rgbClr val="FF8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Google Shape;35;p3"/>
          <p:cNvSpPr/>
          <p:nvPr/>
        </p:nvSpPr>
        <p:spPr>
          <a:xfrm>
            <a:off x="0" y="-20638"/>
            <a:ext cx="2878138" cy="2305051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960400" y="4463633"/>
            <a:ext cx="10194400" cy="1122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/>
          </p:nvPr>
        </p:nvSpPr>
        <p:spPr>
          <a:xfrm>
            <a:off x="3623200" y="717767"/>
            <a:ext cx="4868800" cy="33428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16405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98A3EB-1792-4E5C-B80B-E5FA9A87FA6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891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591FF2-79B6-4A9F-AC82-CA00B8CC1B9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797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98D931-AA76-4CD4-B889-71D6220E742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25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EA76D-39FD-4C98-9B19-C9024C16849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1E1C7-D7EA-47AD-92D5-9B679436074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317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99453A-EA13-4225-BABD-B75A2CC4F13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719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30EDF-6B6F-4F8D-9C7B-758C8C4B0FB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556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4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4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5"/>
          <p:cNvSpPr/>
          <p:nvPr/>
        </p:nvSpPr>
        <p:spPr>
          <a:xfrm>
            <a:off x="1206500" y="601663"/>
            <a:ext cx="474980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C06A42-4149-4D04-9DBE-C815C316980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189663" y="5724525"/>
            <a:ext cx="4656137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464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4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4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5"/>
          <p:cNvSpPr/>
          <p:nvPr/>
        </p:nvSpPr>
        <p:spPr>
          <a:xfrm>
            <a:off x="1206500" y="601663"/>
            <a:ext cx="474980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9663" y="5724525"/>
            <a:ext cx="4656137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78B918-AC15-4FF2-93E1-2FDDACDB7E9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070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AE24CC-CA97-45D0-AB7B-A39AF0943D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271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5B35D6-A35E-41BB-945E-D15216D5DE4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602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9;p4"/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</p:spPr>
        <p:txBody>
          <a:bodyPr spcFirstLastPara="1" lIns="91425" tIns="91425" rIns="91425" b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6E572D-3552-4A4A-A44E-0AC73AF282D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530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rgbClr val="909465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;p3"/>
          <p:cNvSpPr/>
          <p:nvPr/>
        </p:nvSpPr>
        <p:spPr>
          <a:xfrm>
            <a:off x="280988" y="361950"/>
            <a:ext cx="161925" cy="123825"/>
          </a:xfrm>
          <a:custGeom>
            <a:avLst/>
            <a:gdLst/>
            <a:ahLst/>
            <a:cxnLst/>
            <a:rect l="l" t="t" r="r" b="b"/>
            <a:pathLst>
              <a:path w="4813" h="3688" extrusionOk="0">
                <a:moveTo>
                  <a:pt x="2438" y="1"/>
                </a:moveTo>
                <a:cubicBezTo>
                  <a:pt x="0" y="1"/>
                  <a:pt x="0" y="3688"/>
                  <a:pt x="2438" y="3688"/>
                </a:cubicBezTo>
                <a:cubicBezTo>
                  <a:pt x="4812" y="3688"/>
                  <a:pt x="4812" y="1"/>
                  <a:pt x="24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28;p3"/>
          <p:cNvSpPr/>
          <p:nvPr/>
        </p:nvSpPr>
        <p:spPr>
          <a:xfrm>
            <a:off x="1300163" y="1471613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Google Shape;29;p3"/>
          <p:cNvSpPr/>
          <p:nvPr/>
        </p:nvSpPr>
        <p:spPr>
          <a:xfrm>
            <a:off x="11291888" y="5929313"/>
            <a:ext cx="111125" cy="90487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Google Shape;31;p3"/>
          <p:cNvSpPr>
            <a:spLocks/>
          </p:cNvSpPr>
          <p:nvPr/>
        </p:nvSpPr>
        <p:spPr bwMode="auto">
          <a:xfrm>
            <a:off x="-1014413" y="485775"/>
            <a:ext cx="3178176" cy="1568450"/>
          </a:xfrm>
          <a:custGeom>
            <a:avLst/>
            <a:gdLst>
              <a:gd name="T0" fmla="*/ 2147483646 w 95336"/>
              <a:gd name="T1" fmla="*/ 40625100 h 47084"/>
              <a:gd name="T2" fmla="*/ 2147483646 w 95336"/>
              <a:gd name="T3" fmla="*/ 2147483646 h 47084"/>
              <a:gd name="T4" fmla="*/ 2147483646 w 95336"/>
              <a:gd name="T5" fmla="*/ 2147483646 h 47084"/>
              <a:gd name="T6" fmla="*/ 2147483646 w 95336"/>
              <a:gd name="T7" fmla="*/ 2147483646 h 47084"/>
              <a:gd name="T8" fmla="*/ 2147483646 w 95336"/>
              <a:gd name="T9" fmla="*/ 2147483646 h 47084"/>
              <a:gd name="T10" fmla="*/ 2147483646 w 95336"/>
              <a:gd name="T11" fmla="*/ 2147483646 h 47084"/>
              <a:gd name="T12" fmla="*/ 2147483646 w 95336"/>
              <a:gd name="T13" fmla="*/ 2147483646 h 47084"/>
              <a:gd name="T14" fmla="*/ 2147483646 w 95336"/>
              <a:gd name="T15" fmla="*/ 2147483646 h 47084"/>
              <a:gd name="T16" fmla="*/ 2147483646 w 95336"/>
              <a:gd name="T17" fmla="*/ 2147483646 h 47084"/>
              <a:gd name="T18" fmla="*/ 2147483646 w 95336"/>
              <a:gd name="T19" fmla="*/ 2147483646 h 47084"/>
              <a:gd name="T20" fmla="*/ 2147483646 w 95336"/>
              <a:gd name="T21" fmla="*/ 40625100 h 47084"/>
              <a:gd name="T22" fmla="*/ 2147483646 w 95336"/>
              <a:gd name="T23" fmla="*/ 40625100 h 470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lnTo>
                  <a:pt x="369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Google Shape;32;p3"/>
          <p:cNvSpPr/>
          <p:nvPr/>
        </p:nvSpPr>
        <p:spPr>
          <a:xfrm rot="21586937">
            <a:off x="8599488" y="4491038"/>
            <a:ext cx="3763962" cy="2322512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Google Shape;33;p3"/>
          <p:cNvSpPr/>
          <p:nvPr/>
        </p:nvSpPr>
        <p:spPr>
          <a:xfrm rot="21586937">
            <a:off x="8718550" y="4670425"/>
            <a:ext cx="3811588" cy="2355850"/>
          </a:xfrm>
          <a:custGeom>
            <a:avLst/>
            <a:gdLst/>
            <a:ahLst/>
            <a:cxnLst/>
            <a:rect l="l" t="t" r="r" b="b"/>
            <a:pathLst>
              <a:path w="114377" h="70690" extrusionOk="0">
                <a:moveTo>
                  <a:pt x="114377" y="1"/>
                </a:moveTo>
                <a:cubicBezTo>
                  <a:pt x="112912" y="1"/>
                  <a:pt x="111511" y="256"/>
                  <a:pt x="110174" y="701"/>
                </a:cubicBezTo>
                <a:cubicBezTo>
                  <a:pt x="103996" y="2930"/>
                  <a:pt x="99984" y="9044"/>
                  <a:pt x="97946" y="15285"/>
                </a:cubicBezTo>
                <a:cubicBezTo>
                  <a:pt x="95908" y="21526"/>
                  <a:pt x="95590" y="28213"/>
                  <a:pt x="94189" y="34645"/>
                </a:cubicBezTo>
                <a:cubicBezTo>
                  <a:pt x="92788" y="41077"/>
                  <a:pt x="90240" y="47636"/>
                  <a:pt x="85082" y="51648"/>
                </a:cubicBezTo>
                <a:cubicBezTo>
                  <a:pt x="81075" y="54728"/>
                  <a:pt x="76138" y="55884"/>
                  <a:pt x="71065" y="55884"/>
                </a:cubicBezTo>
                <a:cubicBezTo>
                  <a:pt x="67431" y="55884"/>
                  <a:pt x="63727" y="55291"/>
                  <a:pt x="60245" y="54387"/>
                </a:cubicBezTo>
                <a:cubicBezTo>
                  <a:pt x="51839" y="52222"/>
                  <a:pt x="43815" y="48528"/>
                  <a:pt x="35218" y="47955"/>
                </a:cubicBezTo>
                <a:cubicBezTo>
                  <a:pt x="34522" y="47907"/>
                  <a:pt x="33828" y="47884"/>
                  <a:pt x="33136" y="47884"/>
                </a:cubicBezTo>
                <a:cubicBezTo>
                  <a:pt x="18922" y="47884"/>
                  <a:pt x="5466" y="57695"/>
                  <a:pt x="0" y="70690"/>
                </a:cubicBezTo>
                <a:lnTo>
                  <a:pt x="114377" y="70690"/>
                </a:lnTo>
                <a:lnTo>
                  <a:pt x="1143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Google Shape;34;p3"/>
          <p:cNvSpPr>
            <a:spLocks/>
          </p:cNvSpPr>
          <p:nvPr/>
        </p:nvSpPr>
        <p:spPr bwMode="auto">
          <a:xfrm>
            <a:off x="84138" y="22225"/>
            <a:ext cx="2932112" cy="2392363"/>
          </a:xfrm>
          <a:custGeom>
            <a:avLst/>
            <a:gdLst>
              <a:gd name="T0" fmla="*/ 2147483646 w 87949"/>
              <a:gd name="T1" fmla="*/ 2147483646 h 71743"/>
              <a:gd name="T2" fmla="*/ 2147483646 w 87949"/>
              <a:gd name="T3" fmla="*/ 2147483646 h 71743"/>
              <a:gd name="T4" fmla="*/ 2147483646 w 87949"/>
              <a:gd name="T5" fmla="*/ 2147483646 h 71743"/>
              <a:gd name="T6" fmla="*/ 2147483646 w 87949"/>
              <a:gd name="T7" fmla="*/ 2147483646 h 71743"/>
              <a:gd name="T8" fmla="*/ 2147483646 w 87949"/>
              <a:gd name="T9" fmla="*/ 2147483646 h 71743"/>
              <a:gd name="T10" fmla="*/ 2147483646 w 87949"/>
              <a:gd name="T11" fmla="*/ 2147483646 h 71743"/>
              <a:gd name="T12" fmla="*/ 2147483646 w 87949"/>
              <a:gd name="T13" fmla="*/ 2147483646 h 71743"/>
              <a:gd name="T14" fmla="*/ 2147483646 w 87949"/>
              <a:gd name="T15" fmla="*/ 2147483646 h 71743"/>
              <a:gd name="T16" fmla="*/ 2147483646 w 87949"/>
              <a:gd name="T17" fmla="*/ 2147483646 h 71743"/>
              <a:gd name="T18" fmla="*/ 2147483646 w 87949"/>
              <a:gd name="T19" fmla="*/ 2147483646 h 71743"/>
              <a:gd name="T20" fmla="*/ 2147483646 w 87949"/>
              <a:gd name="T21" fmla="*/ 2147483646 h 71743"/>
              <a:gd name="T22" fmla="*/ 2147483646 w 87949"/>
              <a:gd name="T23" fmla="*/ 2147483646 h 71743"/>
              <a:gd name="T24" fmla="*/ 2147483646 w 87949"/>
              <a:gd name="T25" fmla="*/ 2147483646 h 71743"/>
              <a:gd name="T26" fmla="*/ 2147483646 w 87949"/>
              <a:gd name="T27" fmla="*/ 2147483646 h 71743"/>
              <a:gd name="T28" fmla="*/ 2147483646 w 87949"/>
              <a:gd name="T29" fmla="*/ 2147483646 h 71743"/>
              <a:gd name="T30" fmla="*/ 2147483646 w 87949"/>
              <a:gd name="T31" fmla="*/ 2147483646 h 71743"/>
              <a:gd name="T32" fmla="*/ 2147483646 w 87949"/>
              <a:gd name="T33" fmla="*/ 2147483646 h 71743"/>
              <a:gd name="T34" fmla="*/ 2147483646 w 87949"/>
              <a:gd name="T35" fmla="*/ 2147483646 h 71743"/>
              <a:gd name="T36" fmla="*/ 2147483646 w 87949"/>
              <a:gd name="T37" fmla="*/ 2147483646 h 71743"/>
              <a:gd name="T38" fmla="*/ 2147483646 w 87949"/>
              <a:gd name="T39" fmla="*/ 2147483646 h 71743"/>
              <a:gd name="T40" fmla="*/ 2147483646 w 87949"/>
              <a:gd name="T41" fmla="*/ 2147483646 h 71743"/>
              <a:gd name="T42" fmla="*/ 2147483646 w 87949"/>
              <a:gd name="T43" fmla="*/ 2147483646 h 71743"/>
              <a:gd name="T44" fmla="*/ 2147483646 w 87949"/>
              <a:gd name="T45" fmla="*/ 2147483646 h 71743"/>
              <a:gd name="T46" fmla="*/ 2147483646 w 87949"/>
              <a:gd name="T47" fmla="*/ 2147483646 h 71743"/>
              <a:gd name="T48" fmla="*/ 2147483646 w 87949"/>
              <a:gd name="T49" fmla="*/ 2147483646 h 71743"/>
              <a:gd name="T50" fmla="*/ 2147483646 w 87949"/>
              <a:gd name="T51" fmla="*/ 2147483646 h 71743"/>
              <a:gd name="T52" fmla="*/ 2147483646 w 87949"/>
              <a:gd name="T53" fmla="*/ 2147483646 h 71743"/>
              <a:gd name="T54" fmla="*/ 2147483646 w 87949"/>
              <a:gd name="T55" fmla="*/ 2147483646 h 71743"/>
              <a:gd name="T56" fmla="*/ 2147483646 w 87949"/>
              <a:gd name="T57" fmla="*/ 2147483646 h 71743"/>
              <a:gd name="T58" fmla="*/ 2147483646 w 87949"/>
              <a:gd name="T59" fmla="*/ 2147483646 h 71743"/>
              <a:gd name="T60" fmla="*/ 2147483646 w 87949"/>
              <a:gd name="T61" fmla="*/ 2147483646 h 71743"/>
              <a:gd name="T62" fmla="*/ 2147483646 w 87949"/>
              <a:gd name="T63" fmla="*/ 2147483646 h 71743"/>
              <a:gd name="T64" fmla="*/ 2147483646 w 87949"/>
              <a:gd name="T65" fmla="*/ 2147483646 h 71743"/>
              <a:gd name="T66" fmla="*/ 2147483646 w 87949"/>
              <a:gd name="T67" fmla="*/ 2147483646 h 71743"/>
              <a:gd name="T68" fmla="*/ 2147483646 w 87949"/>
              <a:gd name="T69" fmla="*/ 2147483646 h 71743"/>
              <a:gd name="T70" fmla="*/ 2147483646 w 87949"/>
              <a:gd name="T71" fmla="*/ 2147483646 h 71743"/>
              <a:gd name="T72" fmla="*/ 2147483646 w 87949"/>
              <a:gd name="T73" fmla="*/ 2147483646 h 71743"/>
              <a:gd name="T74" fmla="*/ 2147483646 w 87949"/>
              <a:gd name="T75" fmla="*/ 2147483646 h 71743"/>
              <a:gd name="T76" fmla="*/ 2147483646 w 87949"/>
              <a:gd name="T77" fmla="*/ 2147483646 h 71743"/>
              <a:gd name="T78" fmla="*/ 2147483646 w 87949"/>
              <a:gd name="T79" fmla="*/ 2147483646 h 71743"/>
              <a:gd name="T80" fmla="*/ 2147483646 w 87949"/>
              <a:gd name="T81" fmla="*/ 2147483646 h 71743"/>
              <a:gd name="T82" fmla="*/ 2147483646 w 87949"/>
              <a:gd name="T83" fmla="*/ 2147483646 h 71743"/>
              <a:gd name="T84" fmla="*/ 2147483646 w 87949"/>
              <a:gd name="T85" fmla="*/ 2147483646 h 71743"/>
              <a:gd name="T86" fmla="*/ 2147483646 w 87949"/>
              <a:gd name="T87" fmla="*/ 2147483646 h 71743"/>
              <a:gd name="T88" fmla="*/ 2147483646 w 87949"/>
              <a:gd name="T89" fmla="*/ 2147483646 h 71743"/>
              <a:gd name="T90" fmla="*/ 2147483646 w 87949"/>
              <a:gd name="T91" fmla="*/ 2147483646 h 71743"/>
              <a:gd name="T92" fmla="*/ 2147483646 w 87949"/>
              <a:gd name="T93" fmla="*/ 2147483646 h 71743"/>
              <a:gd name="T94" fmla="*/ 2147483646 w 87949"/>
              <a:gd name="T95" fmla="*/ 2147483646 h 71743"/>
              <a:gd name="T96" fmla="*/ 2147483646 w 87949"/>
              <a:gd name="T97" fmla="*/ 2147483646 h 71743"/>
              <a:gd name="T98" fmla="*/ 2147483646 w 87949"/>
              <a:gd name="T99" fmla="*/ 2147483646 h 71743"/>
              <a:gd name="T100" fmla="*/ 2147483646 w 87949"/>
              <a:gd name="T101" fmla="*/ 2147483646 h 71743"/>
              <a:gd name="T102" fmla="*/ 2147483646 w 87949"/>
              <a:gd name="T103" fmla="*/ 2147483646 h 71743"/>
              <a:gd name="T104" fmla="*/ 2147483646 w 87949"/>
              <a:gd name="T105" fmla="*/ 2147483646 h 71743"/>
              <a:gd name="T106" fmla="*/ 2147483646 w 87949"/>
              <a:gd name="T107" fmla="*/ 2147483646 h 71743"/>
              <a:gd name="T108" fmla="*/ 2147483646 w 87949"/>
              <a:gd name="T109" fmla="*/ 2147483646 h 71743"/>
              <a:gd name="T110" fmla="*/ 2147483646 w 87949"/>
              <a:gd name="T111" fmla="*/ 2147483646 h 71743"/>
              <a:gd name="T112" fmla="*/ 2147483646 w 87949"/>
              <a:gd name="T113" fmla="*/ 2147483646 h 71743"/>
              <a:gd name="T114" fmla="*/ 2147483646 w 87949"/>
              <a:gd name="T115" fmla="*/ 2147483646 h 71743"/>
              <a:gd name="T116" fmla="*/ 2147483646 w 87949"/>
              <a:gd name="T117" fmla="*/ 2147483646 h 71743"/>
              <a:gd name="T118" fmla="*/ 2147483646 w 87949"/>
              <a:gd name="T119" fmla="*/ 2147483646 h 71743"/>
              <a:gd name="T120" fmla="*/ 2147483646 w 87949"/>
              <a:gd name="T121" fmla="*/ 2147483646 h 71743"/>
              <a:gd name="T122" fmla="*/ 2147483646 w 87949"/>
              <a:gd name="T123" fmla="*/ 2147483646 h 71743"/>
              <a:gd name="T124" fmla="*/ 2147483646 w 87949"/>
              <a:gd name="T125" fmla="*/ 2147483646 h 7174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cubicBezTo>
                  <a:pt x="50335" y="30802"/>
                  <a:pt x="50355" y="30798"/>
                  <a:pt x="50375" y="30794"/>
                </a:cubicBezTo>
                <a:lnTo>
                  <a:pt x="50311" y="30794"/>
                </a:ln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lnTo>
                  <a:pt x="510" y="70596"/>
                </a:ln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cubicBezTo>
                  <a:pt x="14695" y="70211"/>
                  <a:pt x="14788" y="70201"/>
                  <a:pt x="14839" y="70150"/>
                </a:cubicBez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cubicBezTo>
                  <a:pt x="29437" y="58444"/>
                  <a:pt x="29462" y="58379"/>
                  <a:pt x="29486" y="58305"/>
                </a:cubicBez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rgbClr val="FF8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Google Shape;35;p3"/>
          <p:cNvSpPr/>
          <p:nvPr/>
        </p:nvSpPr>
        <p:spPr>
          <a:xfrm>
            <a:off x="0" y="-20638"/>
            <a:ext cx="2878138" cy="2305051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960400" y="4463633"/>
            <a:ext cx="10194400" cy="1122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/>
          </p:nvPr>
        </p:nvSpPr>
        <p:spPr>
          <a:xfrm>
            <a:off x="3623200" y="717767"/>
            <a:ext cx="4868800" cy="33428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48804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3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4" name="Rectangle 124"/>
          <p:cNvSpPr/>
          <p:nvPr/>
        </p:nvSpPr>
        <p:spPr>
          <a:xfrm>
            <a:off x="6199188" y="-22225"/>
            <a:ext cx="46736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5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250" y="1516063"/>
            <a:ext cx="28448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2313" y="5719763"/>
            <a:ext cx="3773487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9188" y="5719763"/>
            <a:ext cx="85725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B533D2-8314-4E83-ADFE-D9E6423BA6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841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A02192-C1A4-4748-BBAE-EF428EFFE03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23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F56B1-0611-4D87-979E-DD112433543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2B121-A407-479A-827A-9079DE019B6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2299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98A3EB-1792-4E5C-B80B-E5FA9A87FA6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202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591FF2-79B6-4A9F-AC82-CA00B8CC1B9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520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98D931-AA76-4CD4-B889-71D6220E742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876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99453A-EA13-4225-BABD-B75A2CC4F13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674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30EDF-6B6F-4F8D-9C7B-758C8C4B0FB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929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4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4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5"/>
          <p:cNvSpPr/>
          <p:nvPr/>
        </p:nvSpPr>
        <p:spPr>
          <a:xfrm>
            <a:off x="1206500" y="601663"/>
            <a:ext cx="474980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C06A42-4149-4D04-9DBE-C815C316980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189663" y="5724525"/>
            <a:ext cx="4656137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184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4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4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5"/>
          <p:cNvSpPr/>
          <p:nvPr/>
        </p:nvSpPr>
        <p:spPr>
          <a:xfrm>
            <a:off x="1206500" y="601663"/>
            <a:ext cx="474980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9663" y="5724525"/>
            <a:ext cx="4656137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78B918-AC15-4FF2-93E1-2FDDACDB7E9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447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AE24CC-CA97-45D0-AB7B-A39AF0943D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436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5B35D6-A35E-41BB-945E-D15216D5DE4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042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9;p4"/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</p:spPr>
        <p:txBody>
          <a:bodyPr spcFirstLastPara="1" lIns="91425" tIns="91425" rIns="91425" b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6E572D-3552-4A4A-A44E-0AC73AF282D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65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EFCC88-18FB-4DA0-AC9A-9A371111B05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B01A3-F4BD-4CCE-A346-FD3764E98A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2627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rgbClr val="909465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;p3"/>
          <p:cNvSpPr/>
          <p:nvPr/>
        </p:nvSpPr>
        <p:spPr>
          <a:xfrm>
            <a:off x="280988" y="361950"/>
            <a:ext cx="161925" cy="123825"/>
          </a:xfrm>
          <a:custGeom>
            <a:avLst/>
            <a:gdLst/>
            <a:ahLst/>
            <a:cxnLst/>
            <a:rect l="l" t="t" r="r" b="b"/>
            <a:pathLst>
              <a:path w="4813" h="3688" extrusionOk="0">
                <a:moveTo>
                  <a:pt x="2438" y="1"/>
                </a:moveTo>
                <a:cubicBezTo>
                  <a:pt x="0" y="1"/>
                  <a:pt x="0" y="3688"/>
                  <a:pt x="2438" y="3688"/>
                </a:cubicBezTo>
                <a:cubicBezTo>
                  <a:pt x="4812" y="3688"/>
                  <a:pt x="4812" y="1"/>
                  <a:pt x="24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28;p3"/>
          <p:cNvSpPr/>
          <p:nvPr/>
        </p:nvSpPr>
        <p:spPr>
          <a:xfrm>
            <a:off x="1300163" y="1471613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Google Shape;29;p3"/>
          <p:cNvSpPr/>
          <p:nvPr/>
        </p:nvSpPr>
        <p:spPr>
          <a:xfrm>
            <a:off x="11291888" y="5929313"/>
            <a:ext cx="111125" cy="90487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Google Shape;31;p3"/>
          <p:cNvSpPr>
            <a:spLocks/>
          </p:cNvSpPr>
          <p:nvPr/>
        </p:nvSpPr>
        <p:spPr bwMode="auto">
          <a:xfrm>
            <a:off x="-1014413" y="485775"/>
            <a:ext cx="3178176" cy="1568450"/>
          </a:xfrm>
          <a:custGeom>
            <a:avLst/>
            <a:gdLst>
              <a:gd name="T0" fmla="*/ 2147483646 w 95336"/>
              <a:gd name="T1" fmla="*/ 40625100 h 47084"/>
              <a:gd name="T2" fmla="*/ 2147483646 w 95336"/>
              <a:gd name="T3" fmla="*/ 2147483646 h 47084"/>
              <a:gd name="T4" fmla="*/ 2147483646 w 95336"/>
              <a:gd name="T5" fmla="*/ 2147483646 h 47084"/>
              <a:gd name="T6" fmla="*/ 2147483646 w 95336"/>
              <a:gd name="T7" fmla="*/ 2147483646 h 47084"/>
              <a:gd name="T8" fmla="*/ 2147483646 w 95336"/>
              <a:gd name="T9" fmla="*/ 2147483646 h 47084"/>
              <a:gd name="T10" fmla="*/ 2147483646 w 95336"/>
              <a:gd name="T11" fmla="*/ 2147483646 h 47084"/>
              <a:gd name="T12" fmla="*/ 2147483646 w 95336"/>
              <a:gd name="T13" fmla="*/ 2147483646 h 47084"/>
              <a:gd name="T14" fmla="*/ 2147483646 w 95336"/>
              <a:gd name="T15" fmla="*/ 2147483646 h 47084"/>
              <a:gd name="T16" fmla="*/ 2147483646 w 95336"/>
              <a:gd name="T17" fmla="*/ 2147483646 h 47084"/>
              <a:gd name="T18" fmla="*/ 2147483646 w 95336"/>
              <a:gd name="T19" fmla="*/ 2147483646 h 47084"/>
              <a:gd name="T20" fmla="*/ 2147483646 w 95336"/>
              <a:gd name="T21" fmla="*/ 40625100 h 47084"/>
              <a:gd name="T22" fmla="*/ 2147483646 w 95336"/>
              <a:gd name="T23" fmla="*/ 40625100 h 470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lnTo>
                  <a:pt x="369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Google Shape;32;p3"/>
          <p:cNvSpPr/>
          <p:nvPr/>
        </p:nvSpPr>
        <p:spPr>
          <a:xfrm rot="21586937">
            <a:off x="8599488" y="4491038"/>
            <a:ext cx="3763962" cy="2322512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Google Shape;33;p3"/>
          <p:cNvSpPr/>
          <p:nvPr/>
        </p:nvSpPr>
        <p:spPr>
          <a:xfrm rot="21586937">
            <a:off x="8718550" y="4670425"/>
            <a:ext cx="3811588" cy="2355850"/>
          </a:xfrm>
          <a:custGeom>
            <a:avLst/>
            <a:gdLst/>
            <a:ahLst/>
            <a:cxnLst/>
            <a:rect l="l" t="t" r="r" b="b"/>
            <a:pathLst>
              <a:path w="114377" h="70690" extrusionOk="0">
                <a:moveTo>
                  <a:pt x="114377" y="1"/>
                </a:moveTo>
                <a:cubicBezTo>
                  <a:pt x="112912" y="1"/>
                  <a:pt x="111511" y="256"/>
                  <a:pt x="110174" y="701"/>
                </a:cubicBezTo>
                <a:cubicBezTo>
                  <a:pt x="103996" y="2930"/>
                  <a:pt x="99984" y="9044"/>
                  <a:pt x="97946" y="15285"/>
                </a:cubicBezTo>
                <a:cubicBezTo>
                  <a:pt x="95908" y="21526"/>
                  <a:pt x="95590" y="28213"/>
                  <a:pt x="94189" y="34645"/>
                </a:cubicBezTo>
                <a:cubicBezTo>
                  <a:pt x="92788" y="41077"/>
                  <a:pt x="90240" y="47636"/>
                  <a:pt x="85082" y="51648"/>
                </a:cubicBezTo>
                <a:cubicBezTo>
                  <a:pt x="81075" y="54728"/>
                  <a:pt x="76138" y="55884"/>
                  <a:pt x="71065" y="55884"/>
                </a:cubicBezTo>
                <a:cubicBezTo>
                  <a:pt x="67431" y="55884"/>
                  <a:pt x="63727" y="55291"/>
                  <a:pt x="60245" y="54387"/>
                </a:cubicBezTo>
                <a:cubicBezTo>
                  <a:pt x="51839" y="52222"/>
                  <a:pt x="43815" y="48528"/>
                  <a:pt x="35218" y="47955"/>
                </a:cubicBezTo>
                <a:cubicBezTo>
                  <a:pt x="34522" y="47907"/>
                  <a:pt x="33828" y="47884"/>
                  <a:pt x="33136" y="47884"/>
                </a:cubicBezTo>
                <a:cubicBezTo>
                  <a:pt x="18922" y="47884"/>
                  <a:pt x="5466" y="57695"/>
                  <a:pt x="0" y="70690"/>
                </a:cubicBezTo>
                <a:lnTo>
                  <a:pt x="114377" y="70690"/>
                </a:lnTo>
                <a:lnTo>
                  <a:pt x="1143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Google Shape;34;p3"/>
          <p:cNvSpPr>
            <a:spLocks/>
          </p:cNvSpPr>
          <p:nvPr/>
        </p:nvSpPr>
        <p:spPr bwMode="auto">
          <a:xfrm>
            <a:off x="84138" y="22225"/>
            <a:ext cx="2932112" cy="2392363"/>
          </a:xfrm>
          <a:custGeom>
            <a:avLst/>
            <a:gdLst>
              <a:gd name="T0" fmla="*/ 2147483646 w 87949"/>
              <a:gd name="T1" fmla="*/ 2147483646 h 71743"/>
              <a:gd name="T2" fmla="*/ 2147483646 w 87949"/>
              <a:gd name="T3" fmla="*/ 2147483646 h 71743"/>
              <a:gd name="T4" fmla="*/ 2147483646 w 87949"/>
              <a:gd name="T5" fmla="*/ 2147483646 h 71743"/>
              <a:gd name="T6" fmla="*/ 2147483646 w 87949"/>
              <a:gd name="T7" fmla="*/ 2147483646 h 71743"/>
              <a:gd name="T8" fmla="*/ 2147483646 w 87949"/>
              <a:gd name="T9" fmla="*/ 2147483646 h 71743"/>
              <a:gd name="T10" fmla="*/ 2147483646 w 87949"/>
              <a:gd name="T11" fmla="*/ 2147483646 h 71743"/>
              <a:gd name="T12" fmla="*/ 2147483646 w 87949"/>
              <a:gd name="T13" fmla="*/ 2147483646 h 71743"/>
              <a:gd name="T14" fmla="*/ 2147483646 w 87949"/>
              <a:gd name="T15" fmla="*/ 2147483646 h 71743"/>
              <a:gd name="T16" fmla="*/ 2147483646 w 87949"/>
              <a:gd name="T17" fmla="*/ 2147483646 h 71743"/>
              <a:gd name="T18" fmla="*/ 2147483646 w 87949"/>
              <a:gd name="T19" fmla="*/ 2147483646 h 71743"/>
              <a:gd name="T20" fmla="*/ 2147483646 w 87949"/>
              <a:gd name="T21" fmla="*/ 2147483646 h 71743"/>
              <a:gd name="T22" fmla="*/ 2147483646 w 87949"/>
              <a:gd name="T23" fmla="*/ 2147483646 h 71743"/>
              <a:gd name="T24" fmla="*/ 2147483646 w 87949"/>
              <a:gd name="T25" fmla="*/ 2147483646 h 71743"/>
              <a:gd name="T26" fmla="*/ 2147483646 w 87949"/>
              <a:gd name="T27" fmla="*/ 2147483646 h 71743"/>
              <a:gd name="T28" fmla="*/ 2147483646 w 87949"/>
              <a:gd name="T29" fmla="*/ 2147483646 h 71743"/>
              <a:gd name="T30" fmla="*/ 2147483646 w 87949"/>
              <a:gd name="T31" fmla="*/ 2147483646 h 71743"/>
              <a:gd name="T32" fmla="*/ 2147483646 w 87949"/>
              <a:gd name="T33" fmla="*/ 2147483646 h 71743"/>
              <a:gd name="T34" fmla="*/ 2147483646 w 87949"/>
              <a:gd name="T35" fmla="*/ 2147483646 h 71743"/>
              <a:gd name="T36" fmla="*/ 2147483646 w 87949"/>
              <a:gd name="T37" fmla="*/ 2147483646 h 71743"/>
              <a:gd name="T38" fmla="*/ 2147483646 w 87949"/>
              <a:gd name="T39" fmla="*/ 2147483646 h 71743"/>
              <a:gd name="T40" fmla="*/ 2147483646 w 87949"/>
              <a:gd name="T41" fmla="*/ 2147483646 h 71743"/>
              <a:gd name="T42" fmla="*/ 2147483646 w 87949"/>
              <a:gd name="T43" fmla="*/ 2147483646 h 71743"/>
              <a:gd name="T44" fmla="*/ 2147483646 w 87949"/>
              <a:gd name="T45" fmla="*/ 2147483646 h 71743"/>
              <a:gd name="T46" fmla="*/ 2147483646 w 87949"/>
              <a:gd name="T47" fmla="*/ 2147483646 h 71743"/>
              <a:gd name="T48" fmla="*/ 2147483646 w 87949"/>
              <a:gd name="T49" fmla="*/ 2147483646 h 71743"/>
              <a:gd name="T50" fmla="*/ 2147483646 w 87949"/>
              <a:gd name="T51" fmla="*/ 2147483646 h 71743"/>
              <a:gd name="T52" fmla="*/ 2147483646 w 87949"/>
              <a:gd name="T53" fmla="*/ 2147483646 h 71743"/>
              <a:gd name="T54" fmla="*/ 2147483646 w 87949"/>
              <a:gd name="T55" fmla="*/ 2147483646 h 71743"/>
              <a:gd name="T56" fmla="*/ 2147483646 w 87949"/>
              <a:gd name="T57" fmla="*/ 2147483646 h 71743"/>
              <a:gd name="T58" fmla="*/ 2147483646 w 87949"/>
              <a:gd name="T59" fmla="*/ 2147483646 h 71743"/>
              <a:gd name="T60" fmla="*/ 2147483646 w 87949"/>
              <a:gd name="T61" fmla="*/ 2147483646 h 71743"/>
              <a:gd name="T62" fmla="*/ 2147483646 w 87949"/>
              <a:gd name="T63" fmla="*/ 2147483646 h 71743"/>
              <a:gd name="T64" fmla="*/ 2147483646 w 87949"/>
              <a:gd name="T65" fmla="*/ 2147483646 h 71743"/>
              <a:gd name="T66" fmla="*/ 2147483646 w 87949"/>
              <a:gd name="T67" fmla="*/ 2147483646 h 71743"/>
              <a:gd name="T68" fmla="*/ 2147483646 w 87949"/>
              <a:gd name="T69" fmla="*/ 2147483646 h 71743"/>
              <a:gd name="T70" fmla="*/ 2147483646 w 87949"/>
              <a:gd name="T71" fmla="*/ 2147483646 h 71743"/>
              <a:gd name="T72" fmla="*/ 2147483646 w 87949"/>
              <a:gd name="T73" fmla="*/ 2147483646 h 71743"/>
              <a:gd name="T74" fmla="*/ 2147483646 w 87949"/>
              <a:gd name="T75" fmla="*/ 2147483646 h 71743"/>
              <a:gd name="T76" fmla="*/ 2147483646 w 87949"/>
              <a:gd name="T77" fmla="*/ 2147483646 h 71743"/>
              <a:gd name="T78" fmla="*/ 2147483646 w 87949"/>
              <a:gd name="T79" fmla="*/ 2147483646 h 71743"/>
              <a:gd name="T80" fmla="*/ 2147483646 w 87949"/>
              <a:gd name="T81" fmla="*/ 2147483646 h 71743"/>
              <a:gd name="T82" fmla="*/ 2147483646 w 87949"/>
              <a:gd name="T83" fmla="*/ 2147483646 h 71743"/>
              <a:gd name="T84" fmla="*/ 2147483646 w 87949"/>
              <a:gd name="T85" fmla="*/ 2147483646 h 71743"/>
              <a:gd name="T86" fmla="*/ 2147483646 w 87949"/>
              <a:gd name="T87" fmla="*/ 2147483646 h 71743"/>
              <a:gd name="T88" fmla="*/ 2147483646 w 87949"/>
              <a:gd name="T89" fmla="*/ 2147483646 h 71743"/>
              <a:gd name="T90" fmla="*/ 2147483646 w 87949"/>
              <a:gd name="T91" fmla="*/ 2147483646 h 71743"/>
              <a:gd name="T92" fmla="*/ 2147483646 w 87949"/>
              <a:gd name="T93" fmla="*/ 2147483646 h 71743"/>
              <a:gd name="T94" fmla="*/ 2147483646 w 87949"/>
              <a:gd name="T95" fmla="*/ 2147483646 h 71743"/>
              <a:gd name="T96" fmla="*/ 2147483646 w 87949"/>
              <a:gd name="T97" fmla="*/ 2147483646 h 71743"/>
              <a:gd name="T98" fmla="*/ 2147483646 w 87949"/>
              <a:gd name="T99" fmla="*/ 2147483646 h 71743"/>
              <a:gd name="T100" fmla="*/ 2147483646 w 87949"/>
              <a:gd name="T101" fmla="*/ 2147483646 h 71743"/>
              <a:gd name="T102" fmla="*/ 2147483646 w 87949"/>
              <a:gd name="T103" fmla="*/ 2147483646 h 71743"/>
              <a:gd name="T104" fmla="*/ 2147483646 w 87949"/>
              <a:gd name="T105" fmla="*/ 2147483646 h 71743"/>
              <a:gd name="T106" fmla="*/ 2147483646 w 87949"/>
              <a:gd name="T107" fmla="*/ 2147483646 h 71743"/>
              <a:gd name="T108" fmla="*/ 2147483646 w 87949"/>
              <a:gd name="T109" fmla="*/ 2147483646 h 71743"/>
              <a:gd name="T110" fmla="*/ 2147483646 w 87949"/>
              <a:gd name="T111" fmla="*/ 2147483646 h 71743"/>
              <a:gd name="T112" fmla="*/ 2147483646 w 87949"/>
              <a:gd name="T113" fmla="*/ 2147483646 h 71743"/>
              <a:gd name="T114" fmla="*/ 2147483646 w 87949"/>
              <a:gd name="T115" fmla="*/ 2147483646 h 71743"/>
              <a:gd name="T116" fmla="*/ 2147483646 w 87949"/>
              <a:gd name="T117" fmla="*/ 2147483646 h 71743"/>
              <a:gd name="T118" fmla="*/ 2147483646 w 87949"/>
              <a:gd name="T119" fmla="*/ 2147483646 h 71743"/>
              <a:gd name="T120" fmla="*/ 2147483646 w 87949"/>
              <a:gd name="T121" fmla="*/ 2147483646 h 71743"/>
              <a:gd name="T122" fmla="*/ 2147483646 w 87949"/>
              <a:gd name="T123" fmla="*/ 2147483646 h 71743"/>
              <a:gd name="T124" fmla="*/ 2147483646 w 87949"/>
              <a:gd name="T125" fmla="*/ 2147483646 h 7174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cubicBezTo>
                  <a:pt x="50335" y="30802"/>
                  <a:pt x="50355" y="30798"/>
                  <a:pt x="50375" y="30794"/>
                </a:cubicBezTo>
                <a:lnTo>
                  <a:pt x="50311" y="30794"/>
                </a:ln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lnTo>
                  <a:pt x="510" y="70596"/>
                </a:ln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cubicBezTo>
                  <a:pt x="14695" y="70211"/>
                  <a:pt x="14788" y="70201"/>
                  <a:pt x="14839" y="70150"/>
                </a:cubicBez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cubicBezTo>
                  <a:pt x="29437" y="58444"/>
                  <a:pt x="29462" y="58379"/>
                  <a:pt x="29486" y="58305"/>
                </a:cubicBez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rgbClr val="FF8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Google Shape;35;p3"/>
          <p:cNvSpPr/>
          <p:nvPr/>
        </p:nvSpPr>
        <p:spPr>
          <a:xfrm>
            <a:off x="0" y="-20638"/>
            <a:ext cx="2878138" cy="2305051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960400" y="4463633"/>
            <a:ext cx="10194400" cy="1122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/>
          </p:nvPr>
        </p:nvSpPr>
        <p:spPr>
          <a:xfrm>
            <a:off x="3623200" y="717767"/>
            <a:ext cx="4868800" cy="33428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061991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6264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1BC78-4DC1-4B83-9284-AC0D519E167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80E91C-D48C-4097-83A6-C8C10C7DE15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630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4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7" r="11987" b="17798"/>
          <a:stretch>
            <a:fillRect/>
          </a:stretch>
        </p:blipFill>
        <p:spPr bwMode="auto">
          <a:xfrm>
            <a:off x="0" y="757238"/>
            <a:ext cx="12192000" cy="61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3755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antai, nyaman, negara selatan, istirahat makan siang, penyembuhan,  frekuensi solfegio, BGM - YouTub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274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D36BE-966A-4245-90E3-0FFC2EF2EF8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BA74A-B651-44E6-A024-1575C9F29F0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5082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46F06-5545-472B-81A2-FDBFDFF3332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270A3-9C6E-4965-8F8B-7CFB54D0769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5610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1F6F93-B6AD-4F3F-B98F-5121E2FF153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41FBB-F0BD-4558-86FD-ECBEC98E742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294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15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A8898-FD87-45F6-ACB3-F88D2EA9179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BEC952-C8EA-4A44-8AA6-46A573B8D07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8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E7A63-E528-45D8-A30F-2531CCF2CAF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A266DA-0308-49D7-8783-C4B8436E076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6600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7DA3B-4958-4E30-959E-5793B2EDB68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AA5AB-6B51-45CB-BDB1-2F27B3AD60C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5935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55223-33B5-4A56-A275-8192984ED17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85939-6E7D-4C4E-8A2A-C3193D7F9CE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0607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52254-C309-42EA-BA1C-84532D5BFB7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DD74AD-0A9D-41EC-BBC9-8956FD3C933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1725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6A39E-10D9-4A26-8E13-C110334EEAC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23A24-EF69-4EB9-8C90-82E14D4B101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949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3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4" name="Rectangle 124"/>
          <p:cNvSpPr/>
          <p:nvPr/>
        </p:nvSpPr>
        <p:spPr>
          <a:xfrm>
            <a:off x="6199188" y="-22225"/>
            <a:ext cx="46736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5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250" y="1516063"/>
            <a:ext cx="28448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2313" y="5719763"/>
            <a:ext cx="3773487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9188" y="5719763"/>
            <a:ext cx="85725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B533D2-8314-4E83-ADFE-D9E6423BA6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2213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A02192-C1A4-4748-BBAE-EF428EFFE03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218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98A3EB-1792-4E5C-B80B-E5FA9A87FA6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1252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591FF2-79B6-4A9F-AC82-CA00B8CC1B9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6469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98D931-AA76-4CD4-B889-71D6220E742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7597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99453A-EA13-4225-BABD-B75A2CC4F13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76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DD7E9-98FB-42E4-99FE-490BF93A86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2C530-8A9B-44D7-BB9E-97FAB545CE4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3640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30EDF-6B6F-4F8D-9C7B-758C8C4B0FB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9158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4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4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5"/>
          <p:cNvSpPr/>
          <p:nvPr/>
        </p:nvSpPr>
        <p:spPr>
          <a:xfrm>
            <a:off x="1206500" y="601663"/>
            <a:ext cx="474980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C06A42-4149-4D04-9DBE-C815C316980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189663" y="5724525"/>
            <a:ext cx="4656137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450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4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4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5"/>
          <p:cNvSpPr/>
          <p:nvPr/>
        </p:nvSpPr>
        <p:spPr>
          <a:xfrm>
            <a:off x="1206500" y="601663"/>
            <a:ext cx="474980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9663" y="5724525"/>
            <a:ext cx="4656137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78B918-AC15-4FF2-93E1-2FDDACDB7E9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0815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AE24CC-CA97-45D0-AB7B-A39AF0943D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0708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5B35D6-A35E-41BB-945E-D15216D5DE4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1499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9;p4"/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</p:spPr>
        <p:txBody>
          <a:bodyPr spcFirstLastPara="1" lIns="91425" tIns="91425" rIns="91425" b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6E572D-3552-4A4A-A44E-0AC73AF282D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9111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rgbClr val="909465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;p3"/>
          <p:cNvSpPr/>
          <p:nvPr/>
        </p:nvSpPr>
        <p:spPr>
          <a:xfrm>
            <a:off x="280988" y="361950"/>
            <a:ext cx="161925" cy="123825"/>
          </a:xfrm>
          <a:custGeom>
            <a:avLst/>
            <a:gdLst/>
            <a:ahLst/>
            <a:cxnLst/>
            <a:rect l="l" t="t" r="r" b="b"/>
            <a:pathLst>
              <a:path w="4813" h="3688" extrusionOk="0">
                <a:moveTo>
                  <a:pt x="2438" y="1"/>
                </a:moveTo>
                <a:cubicBezTo>
                  <a:pt x="0" y="1"/>
                  <a:pt x="0" y="3688"/>
                  <a:pt x="2438" y="3688"/>
                </a:cubicBezTo>
                <a:cubicBezTo>
                  <a:pt x="4812" y="3688"/>
                  <a:pt x="4812" y="1"/>
                  <a:pt x="24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28;p3"/>
          <p:cNvSpPr/>
          <p:nvPr/>
        </p:nvSpPr>
        <p:spPr>
          <a:xfrm>
            <a:off x="1300163" y="1471613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Google Shape;29;p3"/>
          <p:cNvSpPr/>
          <p:nvPr/>
        </p:nvSpPr>
        <p:spPr>
          <a:xfrm>
            <a:off x="11291888" y="5929313"/>
            <a:ext cx="111125" cy="90487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Google Shape;31;p3"/>
          <p:cNvSpPr>
            <a:spLocks/>
          </p:cNvSpPr>
          <p:nvPr/>
        </p:nvSpPr>
        <p:spPr bwMode="auto">
          <a:xfrm>
            <a:off x="-1014413" y="485775"/>
            <a:ext cx="3178176" cy="1568450"/>
          </a:xfrm>
          <a:custGeom>
            <a:avLst/>
            <a:gdLst>
              <a:gd name="T0" fmla="*/ 2147483646 w 95336"/>
              <a:gd name="T1" fmla="*/ 40625100 h 47084"/>
              <a:gd name="T2" fmla="*/ 2147483646 w 95336"/>
              <a:gd name="T3" fmla="*/ 2147483646 h 47084"/>
              <a:gd name="T4" fmla="*/ 2147483646 w 95336"/>
              <a:gd name="T5" fmla="*/ 2147483646 h 47084"/>
              <a:gd name="T6" fmla="*/ 2147483646 w 95336"/>
              <a:gd name="T7" fmla="*/ 2147483646 h 47084"/>
              <a:gd name="T8" fmla="*/ 2147483646 w 95336"/>
              <a:gd name="T9" fmla="*/ 2147483646 h 47084"/>
              <a:gd name="T10" fmla="*/ 2147483646 w 95336"/>
              <a:gd name="T11" fmla="*/ 2147483646 h 47084"/>
              <a:gd name="T12" fmla="*/ 2147483646 w 95336"/>
              <a:gd name="T13" fmla="*/ 2147483646 h 47084"/>
              <a:gd name="T14" fmla="*/ 2147483646 w 95336"/>
              <a:gd name="T15" fmla="*/ 2147483646 h 47084"/>
              <a:gd name="T16" fmla="*/ 2147483646 w 95336"/>
              <a:gd name="T17" fmla="*/ 2147483646 h 47084"/>
              <a:gd name="T18" fmla="*/ 2147483646 w 95336"/>
              <a:gd name="T19" fmla="*/ 2147483646 h 47084"/>
              <a:gd name="T20" fmla="*/ 2147483646 w 95336"/>
              <a:gd name="T21" fmla="*/ 40625100 h 47084"/>
              <a:gd name="T22" fmla="*/ 2147483646 w 95336"/>
              <a:gd name="T23" fmla="*/ 40625100 h 470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lnTo>
                  <a:pt x="369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Google Shape;32;p3"/>
          <p:cNvSpPr/>
          <p:nvPr/>
        </p:nvSpPr>
        <p:spPr>
          <a:xfrm rot="21586937">
            <a:off x="8599488" y="4491038"/>
            <a:ext cx="3763962" cy="2322512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Google Shape;33;p3"/>
          <p:cNvSpPr/>
          <p:nvPr/>
        </p:nvSpPr>
        <p:spPr>
          <a:xfrm rot="21586937">
            <a:off x="8718550" y="4670425"/>
            <a:ext cx="3811588" cy="2355850"/>
          </a:xfrm>
          <a:custGeom>
            <a:avLst/>
            <a:gdLst/>
            <a:ahLst/>
            <a:cxnLst/>
            <a:rect l="l" t="t" r="r" b="b"/>
            <a:pathLst>
              <a:path w="114377" h="70690" extrusionOk="0">
                <a:moveTo>
                  <a:pt x="114377" y="1"/>
                </a:moveTo>
                <a:cubicBezTo>
                  <a:pt x="112912" y="1"/>
                  <a:pt x="111511" y="256"/>
                  <a:pt x="110174" y="701"/>
                </a:cubicBezTo>
                <a:cubicBezTo>
                  <a:pt x="103996" y="2930"/>
                  <a:pt x="99984" y="9044"/>
                  <a:pt x="97946" y="15285"/>
                </a:cubicBezTo>
                <a:cubicBezTo>
                  <a:pt x="95908" y="21526"/>
                  <a:pt x="95590" y="28213"/>
                  <a:pt x="94189" y="34645"/>
                </a:cubicBezTo>
                <a:cubicBezTo>
                  <a:pt x="92788" y="41077"/>
                  <a:pt x="90240" y="47636"/>
                  <a:pt x="85082" y="51648"/>
                </a:cubicBezTo>
                <a:cubicBezTo>
                  <a:pt x="81075" y="54728"/>
                  <a:pt x="76138" y="55884"/>
                  <a:pt x="71065" y="55884"/>
                </a:cubicBezTo>
                <a:cubicBezTo>
                  <a:pt x="67431" y="55884"/>
                  <a:pt x="63727" y="55291"/>
                  <a:pt x="60245" y="54387"/>
                </a:cubicBezTo>
                <a:cubicBezTo>
                  <a:pt x="51839" y="52222"/>
                  <a:pt x="43815" y="48528"/>
                  <a:pt x="35218" y="47955"/>
                </a:cubicBezTo>
                <a:cubicBezTo>
                  <a:pt x="34522" y="47907"/>
                  <a:pt x="33828" y="47884"/>
                  <a:pt x="33136" y="47884"/>
                </a:cubicBezTo>
                <a:cubicBezTo>
                  <a:pt x="18922" y="47884"/>
                  <a:pt x="5466" y="57695"/>
                  <a:pt x="0" y="70690"/>
                </a:cubicBezTo>
                <a:lnTo>
                  <a:pt x="114377" y="70690"/>
                </a:lnTo>
                <a:lnTo>
                  <a:pt x="1143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Google Shape;34;p3"/>
          <p:cNvSpPr>
            <a:spLocks/>
          </p:cNvSpPr>
          <p:nvPr/>
        </p:nvSpPr>
        <p:spPr bwMode="auto">
          <a:xfrm>
            <a:off x="84138" y="22225"/>
            <a:ext cx="2932112" cy="2392363"/>
          </a:xfrm>
          <a:custGeom>
            <a:avLst/>
            <a:gdLst>
              <a:gd name="T0" fmla="*/ 2147483646 w 87949"/>
              <a:gd name="T1" fmla="*/ 2147483646 h 71743"/>
              <a:gd name="T2" fmla="*/ 2147483646 w 87949"/>
              <a:gd name="T3" fmla="*/ 2147483646 h 71743"/>
              <a:gd name="T4" fmla="*/ 2147483646 w 87949"/>
              <a:gd name="T5" fmla="*/ 2147483646 h 71743"/>
              <a:gd name="T6" fmla="*/ 2147483646 w 87949"/>
              <a:gd name="T7" fmla="*/ 2147483646 h 71743"/>
              <a:gd name="T8" fmla="*/ 2147483646 w 87949"/>
              <a:gd name="T9" fmla="*/ 2147483646 h 71743"/>
              <a:gd name="T10" fmla="*/ 2147483646 w 87949"/>
              <a:gd name="T11" fmla="*/ 2147483646 h 71743"/>
              <a:gd name="T12" fmla="*/ 2147483646 w 87949"/>
              <a:gd name="T13" fmla="*/ 2147483646 h 71743"/>
              <a:gd name="T14" fmla="*/ 2147483646 w 87949"/>
              <a:gd name="T15" fmla="*/ 2147483646 h 71743"/>
              <a:gd name="T16" fmla="*/ 2147483646 w 87949"/>
              <a:gd name="T17" fmla="*/ 2147483646 h 71743"/>
              <a:gd name="T18" fmla="*/ 2147483646 w 87949"/>
              <a:gd name="T19" fmla="*/ 2147483646 h 71743"/>
              <a:gd name="T20" fmla="*/ 2147483646 w 87949"/>
              <a:gd name="T21" fmla="*/ 2147483646 h 71743"/>
              <a:gd name="T22" fmla="*/ 2147483646 w 87949"/>
              <a:gd name="T23" fmla="*/ 2147483646 h 71743"/>
              <a:gd name="T24" fmla="*/ 2147483646 w 87949"/>
              <a:gd name="T25" fmla="*/ 2147483646 h 71743"/>
              <a:gd name="T26" fmla="*/ 2147483646 w 87949"/>
              <a:gd name="T27" fmla="*/ 2147483646 h 71743"/>
              <a:gd name="T28" fmla="*/ 2147483646 w 87949"/>
              <a:gd name="T29" fmla="*/ 2147483646 h 71743"/>
              <a:gd name="T30" fmla="*/ 2147483646 w 87949"/>
              <a:gd name="T31" fmla="*/ 2147483646 h 71743"/>
              <a:gd name="T32" fmla="*/ 2147483646 w 87949"/>
              <a:gd name="T33" fmla="*/ 2147483646 h 71743"/>
              <a:gd name="T34" fmla="*/ 2147483646 w 87949"/>
              <a:gd name="T35" fmla="*/ 2147483646 h 71743"/>
              <a:gd name="T36" fmla="*/ 2147483646 w 87949"/>
              <a:gd name="T37" fmla="*/ 2147483646 h 71743"/>
              <a:gd name="T38" fmla="*/ 2147483646 w 87949"/>
              <a:gd name="T39" fmla="*/ 2147483646 h 71743"/>
              <a:gd name="T40" fmla="*/ 2147483646 w 87949"/>
              <a:gd name="T41" fmla="*/ 2147483646 h 71743"/>
              <a:gd name="T42" fmla="*/ 2147483646 w 87949"/>
              <a:gd name="T43" fmla="*/ 2147483646 h 71743"/>
              <a:gd name="T44" fmla="*/ 2147483646 w 87949"/>
              <a:gd name="T45" fmla="*/ 2147483646 h 71743"/>
              <a:gd name="T46" fmla="*/ 2147483646 w 87949"/>
              <a:gd name="T47" fmla="*/ 2147483646 h 71743"/>
              <a:gd name="T48" fmla="*/ 2147483646 w 87949"/>
              <a:gd name="T49" fmla="*/ 2147483646 h 71743"/>
              <a:gd name="T50" fmla="*/ 2147483646 w 87949"/>
              <a:gd name="T51" fmla="*/ 2147483646 h 71743"/>
              <a:gd name="T52" fmla="*/ 2147483646 w 87949"/>
              <a:gd name="T53" fmla="*/ 2147483646 h 71743"/>
              <a:gd name="T54" fmla="*/ 2147483646 w 87949"/>
              <a:gd name="T55" fmla="*/ 2147483646 h 71743"/>
              <a:gd name="T56" fmla="*/ 2147483646 w 87949"/>
              <a:gd name="T57" fmla="*/ 2147483646 h 71743"/>
              <a:gd name="T58" fmla="*/ 2147483646 w 87949"/>
              <a:gd name="T59" fmla="*/ 2147483646 h 71743"/>
              <a:gd name="T60" fmla="*/ 2147483646 w 87949"/>
              <a:gd name="T61" fmla="*/ 2147483646 h 71743"/>
              <a:gd name="T62" fmla="*/ 2147483646 w 87949"/>
              <a:gd name="T63" fmla="*/ 2147483646 h 71743"/>
              <a:gd name="T64" fmla="*/ 2147483646 w 87949"/>
              <a:gd name="T65" fmla="*/ 2147483646 h 71743"/>
              <a:gd name="T66" fmla="*/ 2147483646 w 87949"/>
              <a:gd name="T67" fmla="*/ 2147483646 h 71743"/>
              <a:gd name="T68" fmla="*/ 2147483646 w 87949"/>
              <a:gd name="T69" fmla="*/ 2147483646 h 71743"/>
              <a:gd name="T70" fmla="*/ 2147483646 w 87949"/>
              <a:gd name="T71" fmla="*/ 2147483646 h 71743"/>
              <a:gd name="T72" fmla="*/ 2147483646 w 87949"/>
              <a:gd name="T73" fmla="*/ 2147483646 h 71743"/>
              <a:gd name="T74" fmla="*/ 2147483646 w 87949"/>
              <a:gd name="T75" fmla="*/ 2147483646 h 71743"/>
              <a:gd name="T76" fmla="*/ 2147483646 w 87949"/>
              <a:gd name="T77" fmla="*/ 2147483646 h 71743"/>
              <a:gd name="T78" fmla="*/ 2147483646 w 87949"/>
              <a:gd name="T79" fmla="*/ 2147483646 h 71743"/>
              <a:gd name="T80" fmla="*/ 2147483646 w 87949"/>
              <a:gd name="T81" fmla="*/ 2147483646 h 71743"/>
              <a:gd name="T82" fmla="*/ 2147483646 w 87949"/>
              <a:gd name="T83" fmla="*/ 2147483646 h 71743"/>
              <a:gd name="T84" fmla="*/ 2147483646 w 87949"/>
              <a:gd name="T85" fmla="*/ 2147483646 h 71743"/>
              <a:gd name="T86" fmla="*/ 2147483646 w 87949"/>
              <a:gd name="T87" fmla="*/ 2147483646 h 71743"/>
              <a:gd name="T88" fmla="*/ 2147483646 w 87949"/>
              <a:gd name="T89" fmla="*/ 2147483646 h 71743"/>
              <a:gd name="T90" fmla="*/ 2147483646 w 87949"/>
              <a:gd name="T91" fmla="*/ 2147483646 h 71743"/>
              <a:gd name="T92" fmla="*/ 2147483646 w 87949"/>
              <a:gd name="T93" fmla="*/ 2147483646 h 71743"/>
              <a:gd name="T94" fmla="*/ 2147483646 w 87949"/>
              <a:gd name="T95" fmla="*/ 2147483646 h 71743"/>
              <a:gd name="T96" fmla="*/ 2147483646 w 87949"/>
              <a:gd name="T97" fmla="*/ 2147483646 h 71743"/>
              <a:gd name="T98" fmla="*/ 2147483646 w 87949"/>
              <a:gd name="T99" fmla="*/ 2147483646 h 71743"/>
              <a:gd name="T100" fmla="*/ 2147483646 w 87949"/>
              <a:gd name="T101" fmla="*/ 2147483646 h 71743"/>
              <a:gd name="T102" fmla="*/ 2147483646 w 87949"/>
              <a:gd name="T103" fmla="*/ 2147483646 h 71743"/>
              <a:gd name="T104" fmla="*/ 2147483646 w 87949"/>
              <a:gd name="T105" fmla="*/ 2147483646 h 71743"/>
              <a:gd name="T106" fmla="*/ 2147483646 w 87949"/>
              <a:gd name="T107" fmla="*/ 2147483646 h 71743"/>
              <a:gd name="T108" fmla="*/ 2147483646 w 87949"/>
              <a:gd name="T109" fmla="*/ 2147483646 h 71743"/>
              <a:gd name="T110" fmla="*/ 2147483646 w 87949"/>
              <a:gd name="T111" fmla="*/ 2147483646 h 71743"/>
              <a:gd name="T112" fmla="*/ 2147483646 w 87949"/>
              <a:gd name="T113" fmla="*/ 2147483646 h 71743"/>
              <a:gd name="T114" fmla="*/ 2147483646 w 87949"/>
              <a:gd name="T115" fmla="*/ 2147483646 h 71743"/>
              <a:gd name="T116" fmla="*/ 2147483646 w 87949"/>
              <a:gd name="T117" fmla="*/ 2147483646 h 71743"/>
              <a:gd name="T118" fmla="*/ 2147483646 w 87949"/>
              <a:gd name="T119" fmla="*/ 2147483646 h 71743"/>
              <a:gd name="T120" fmla="*/ 2147483646 w 87949"/>
              <a:gd name="T121" fmla="*/ 2147483646 h 71743"/>
              <a:gd name="T122" fmla="*/ 2147483646 w 87949"/>
              <a:gd name="T123" fmla="*/ 2147483646 h 71743"/>
              <a:gd name="T124" fmla="*/ 2147483646 w 87949"/>
              <a:gd name="T125" fmla="*/ 2147483646 h 7174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cubicBezTo>
                  <a:pt x="50335" y="30802"/>
                  <a:pt x="50355" y="30798"/>
                  <a:pt x="50375" y="30794"/>
                </a:cubicBezTo>
                <a:lnTo>
                  <a:pt x="50311" y="30794"/>
                </a:ln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lnTo>
                  <a:pt x="510" y="70596"/>
                </a:ln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cubicBezTo>
                  <a:pt x="14695" y="70211"/>
                  <a:pt x="14788" y="70201"/>
                  <a:pt x="14839" y="70150"/>
                </a:cubicBez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cubicBezTo>
                  <a:pt x="29437" y="58444"/>
                  <a:pt x="29462" y="58379"/>
                  <a:pt x="29486" y="58305"/>
                </a:cubicBez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rgbClr val="FF8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Google Shape;35;p3"/>
          <p:cNvSpPr/>
          <p:nvPr/>
        </p:nvSpPr>
        <p:spPr>
          <a:xfrm>
            <a:off x="0" y="-20638"/>
            <a:ext cx="2878138" cy="2305051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960400" y="4463633"/>
            <a:ext cx="10194400" cy="1122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/>
          </p:nvPr>
        </p:nvSpPr>
        <p:spPr>
          <a:xfrm>
            <a:off x="3623200" y="717767"/>
            <a:ext cx="4868800" cy="33428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69975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3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4" name="Rectangle 124"/>
          <p:cNvSpPr/>
          <p:nvPr/>
        </p:nvSpPr>
        <p:spPr>
          <a:xfrm>
            <a:off x="6199188" y="-22225"/>
            <a:ext cx="46736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5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250" y="1516063"/>
            <a:ext cx="28448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2313" y="5719763"/>
            <a:ext cx="3773487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9188" y="5719763"/>
            <a:ext cx="85725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B533D2-8314-4E83-ADFE-D9E6423BA6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664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A02192-C1A4-4748-BBAE-EF428EFFE03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8201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98A3EB-1792-4E5C-B80B-E5FA9A87FA6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64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5049C-B3A5-4F3C-B9CF-CC05F3986A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59B2E-5D43-4A30-83C7-4852CCF1ED5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892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591FF2-79B6-4A9F-AC82-CA00B8CC1B9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5757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98D931-AA76-4CD4-B889-71D6220E742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561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99453A-EA13-4225-BABD-B75A2CC4F13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970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30EDF-6B6F-4F8D-9C7B-758C8C4B0FB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0148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4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4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5"/>
          <p:cNvSpPr/>
          <p:nvPr/>
        </p:nvSpPr>
        <p:spPr>
          <a:xfrm>
            <a:off x="1206500" y="601663"/>
            <a:ext cx="474980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C06A42-4149-4D04-9DBE-C815C316980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189663" y="5724525"/>
            <a:ext cx="4656137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7947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4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4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5"/>
          <p:cNvSpPr/>
          <p:nvPr/>
        </p:nvSpPr>
        <p:spPr>
          <a:xfrm>
            <a:off x="1206500" y="601663"/>
            <a:ext cx="474980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9663" y="5724525"/>
            <a:ext cx="4656137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78B918-AC15-4FF2-93E1-2FDDACDB7E9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8686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AE24CC-CA97-45D0-AB7B-A39AF0943D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817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5B35D6-A35E-41BB-945E-D15216D5DE4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0850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9;p4"/>
          <p:cNvSpPr txBox="1">
            <a:spLocks noGrp="1"/>
          </p:cNvSpPr>
          <p:nvPr>
            <p:ph type="sldNum" idx="10"/>
          </p:nvPr>
        </p:nvSpPr>
        <p:spPr>
          <a:xfrm>
            <a:off x="11296650" y="6218238"/>
            <a:ext cx="731838" cy="523875"/>
          </a:xfrm>
        </p:spPr>
        <p:txBody>
          <a:bodyPr spcFirstLastPara="1" lIns="91425" tIns="91425" rIns="91425" b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6E572D-3552-4A4A-A44E-0AC73AF282D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006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rgbClr val="909465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;p3"/>
          <p:cNvSpPr/>
          <p:nvPr/>
        </p:nvSpPr>
        <p:spPr>
          <a:xfrm>
            <a:off x="280988" y="361950"/>
            <a:ext cx="161925" cy="123825"/>
          </a:xfrm>
          <a:custGeom>
            <a:avLst/>
            <a:gdLst/>
            <a:ahLst/>
            <a:cxnLst/>
            <a:rect l="l" t="t" r="r" b="b"/>
            <a:pathLst>
              <a:path w="4813" h="3688" extrusionOk="0">
                <a:moveTo>
                  <a:pt x="2438" y="1"/>
                </a:moveTo>
                <a:cubicBezTo>
                  <a:pt x="0" y="1"/>
                  <a:pt x="0" y="3688"/>
                  <a:pt x="2438" y="3688"/>
                </a:cubicBezTo>
                <a:cubicBezTo>
                  <a:pt x="4812" y="3688"/>
                  <a:pt x="4812" y="1"/>
                  <a:pt x="24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28;p3"/>
          <p:cNvSpPr/>
          <p:nvPr/>
        </p:nvSpPr>
        <p:spPr>
          <a:xfrm>
            <a:off x="1300163" y="1471613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Google Shape;29;p3"/>
          <p:cNvSpPr/>
          <p:nvPr/>
        </p:nvSpPr>
        <p:spPr>
          <a:xfrm>
            <a:off x="11291888" y="5929313"/>
            <a:ext cx="111125" cy="90487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Google Shape;31;p3"/>
          <p:cNvSpPr>
            <a:spLocks/>
          </p:cNvSpPr>
          <p:nvPr/>
        </p:nvSpPr>
        <p:spPr bwMode="auto">
          <a:xfrm>
            <a:off x="-1014413" y="485775"/>
            <a:ext cx="3178176" cy="1568450"/>
          </a:xfrm>
          <a:custGeom>
            <a:avLst/>
            <a:gdLst>
              <a:gd name="T0" fmla="*/ 2147483646 w 95336"/>
              <a:gd name="T1" fmla="*/ 40625100 h 47084"/>
              <a:gd name="T2" fmla="*/ 2147483646 w 95336"/>
              <a:gd name="T3" fmla="*/ 2147483646 h 47084"/>
              <a:gd name="T4" fmla="*/ 2147483646 w 95336"/>
              <a:gd name="T5" fmla="*/ 2147483646 h 47084"/>
              <a:gd name="T6" fmla="*/ 2147483646 w 95336"/>
              <a:gd name="T7" fmla="*/ 2147483646 h 47084"/>
              <a:gd name="T8" fmla="*/ 2147483646 w 95336"/>
              <a:gd name="T9" fmla="*/ 2147483646 h 47084"/>
              <a:gd name="T10" fmla="*/ 2147483646 w 95336"/>
              <a:gd name="T11" fmla="*/ 2147483646 h 47084"/>
              <a:gd name="T12" fmla="*/ 2147483646 w 95336"/>
              <a:gd name="T13" fmla="*/ 2147483646 h 47084"/>
              <a:gd name="T14" fmla="*/ 2147483646 w 95336"/>
              <a:gd name="T15" fmla="*/ 2147483646 h 47084"/>
              <a:gd name="T16" fmla="*/ 2147483646 w 95336"/>
              <a:gd name="T17" fmla="*/ 2147483646 h 47084"/>
              <a:gd name="T18" fmla="*/ 2147483646 w 95336"/>
              <a:gd name="T19" fmla="*/ 2147483646 h 47084"/>
              <a:gd name="T20" fmla="*/ 2147483646 w 95336"/>
              <a:gd name="T21" fmla="*/ 40625100 h 47084"/>
              <a:gd name="T22" fmla="*/ 2147483646 w 95336"/>
              <a:gd name="T23" fmla="*/ 40625100 h 470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lnTo>
                  <a:pt x="369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Google Shape;32;p3"/>
          <p:cNvSpPr/>
          <p:nvPr/>
        </p:nvSpPr>
        <p:spPr>
          <a:xfrm rot="21586937">
            <a:off x="8599488" y="4491038"/>
            <a:ext cx="3763962" cy="2322512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Google Shape;33;p3"/>
          <p:cNvSpPr/>
          <p:nvPr/>
        </p:nvSpPr>
        <p:spPr>
          <a:xfrm rot="21586937">
            <a:off x="8718550" y="4670425"/>
            <a:ext cx="3811588" cy="2355850"/>
          </a:xfrm>
          <a:custGeom>
            <a:avLst/>
            <a:gdLst/>
            <a:ahLst/>
            <a:cxnLst/>
            <a:rect l="l" t="t" r="r" b="b"/>
            <a:pathLst>
              <a:path w="114377" h="70690" extrusionOk="0">
                <a:moveTo>
                  <a:pt x="114377" y="1"/>
                </a:moveTo>
                <a:cubicBezTo>
                  <a:pt x="112912" y="1"/>
                  <a:pt x="111511" y="256"/>
                  <a:pt x="110174" y="701"/>
                </a:cubicBezTo>
                <a:cubicBezTo>
                  <a:pt x="103996" y="2930"/>
                  <a:pt x="99984" y="9044"/>
                  <a:pt x="97946" y="15285"/>
                </a:cubicBezTo>
                <a:cubicBezTo>
                  <a:pt x="95908" y="21526"/>
                  <a:pt x="95590" y="28213"/>
                  <a:pt x="94189" y="34645"/>
                </a:cubicBezTo>
                <a:cubicBezTo>
                  <a:pt x="92788" y="41077"/>
                  <a:pt x="90240" y="47636"/>
                  <a:pt x="85082" y="51648"/>
                </a:cubicBezTo>
                <a:cubicBezTo>
                  <a:pt x="81075" y="54728"/>
                  <a:pt x="76138" y="55884"/>
                  <a:pt x="71065" y="55884"/>
                </a:cubicBezTo>
                <a:cubicBezTo>
                  <a:pt x="67431" y="55884"/>
                  <a:pt x="63727" y="55291"/>
                  <a:pt x="60245" y="54387"/>
                </a:cubicBezTo>
                <a:cubicBezTo>
                  <a:pt x="51839" y="52222"/>
                  <a:pt x="43815" y="48528"/>
                  <a:pt x="35218" y="47955"/>
                </a:cubicBezTo>
                <a:cubicBezTo>
                  <a:pt x="34522" y="47907"/>
                  <a:pt x="33828" y="47884"/>
                  <a:pt x="33136" y="47884"/>
                </a:cubicBezTo>
                <a:cubicBezTo>
                  <a:pt x="18922" y="47884"/>
                  <a:pt x="5466" y="57695"/>
                  <a:pt x="0" y="70690"/>
                </a:cubicBezTo>
                <a:lnTo>
                  <a:pt x="114377" y="70690"/>
                </a:lnTo>
                <a:lnTo>
                  <a:pt x="1143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Google Shape;34;p3"/>
          <p:cNvSpPr>
            <a:spLocks/>
          </p:cNvSpPr>
          <p:nvPr/>
        </p:nvSpPr>
        <p:spPr bwMode="auto">
          <a:xfrm>
            <a:off x="84138" y="22225"/>
            <a:ext cx="2932112" cy="2392363"/>
          </a:xfrm>
          <a:custGeom>
            <a:avLst/>
            <a:gdLst>
              <a:gd name="T0" fmla="*/ 2147483646 w 87949"/>
              <a:gd name="T1" fmla="*/ 2147483646 h 71743"/>
              <a:gd name="T2" fmla="*/ 2147483646 w 87949"/>
              <a:gd name="T3" fmla="*/ 2147483646 h 71743"/>
              <a:gd name="T4" fmla="*/ 2147483646 w 87949"/>
              <a:gd name="T5" fmla="*/ 2147483646 h 71743"/>
              <a:gd name="T6" fmla="*/ 2147483646 w 87949"/>
              <a:gd name="T7" fmla="*/ 2147483646 h 71743"/>
              <a:gd name="T8" fmla="*/ 2147483646 w 87949"/>
              <a:gd name="T9" fmla="*/ 2147483646 h 71743"/>
              <a:gd name="T10" fmla="*/ 2147483646 w 87949"/>
              <a:gd name="T11" fmla="*/ 2147483646 h 71743"/>
              <a:gd name="T12" fmla="*/ 2147483646 w 87949"/>
              <a:gd name="T13" fmla="*/ 2147483646 h 71743"/>
              <a:gd name="T14" fmla="*/ 2147483646 w 87949"/>
              <a:gd name="T15" fmla="*/ 2147483646 h 71743"/>
              <a:gd name="T16" fmla="*/ 2147483646 w 87949"/>
              <a:gd name="T17" fmla="*/ 2147483646 h 71743"/>
              <a:gd name="T18" fmla="*/ 2147483646 w 87949"/>
              <a:gd name="T19" fmla="*/ 2147483646 h 71743"/>
              <a:gd name="T20" fmla="*/ 2147483646 w 87949"/>
              <a:gd name="T21" fmla="*/ 2147483646 h 71743"/>
              <a:gd name="T22" fmla="*/ 2147483646 w 87949"/>
              <a:gd name="T23" fmla="*/ 2147483646 h 71743"/>
              <a:gd name="T24" fmla="*/ 2147483646 w 87949"/>
              <a:gd name="T25" fmla="*/ 2147483646 h 71743"/>
              <a:gd name="T26" fmla="*/ 2147483646 w 87949"/>
              <a:gd name="T27" fmla="*/ 2147483646 h 71743"/>
              <a:gd name="T28" fmla="*/ 2147483646 w 87949"/>
              <a:gd name="T29" fmla="*/ 2147483646 h 71743"/>
              <a:gd name="T30" fmla="*/ 2147483646 w 87949"/>
              <a:gd name="T31" fmla="*/ 2147483646 h 71743"/>
              <a:gd name="T32" fmla="*/ 2147483646 w 87949"/>
              <a:gd name="T33" fmla="*/ 2147483646 h 71743"/>
              <a:gd name="T34" fmla="*/ 2147483646 w 87949"/>
              <a:gd name="T35" fmla="*/ 2147483646 h 71743"/>
              <a:gd name="T36" fmla="*/ 2147483646 w 87949"/>
              <a:gd name="T37" fmla="*/ 2147483646 h 71743"/>
              <a:gd name="T38" fmla="*/ 2147483646 w 87949"/>
              <a:gd name="T39" fmla="*/ 2147483646 h 71743"/>
              <a:gd name="T40" fmla="*/ 2147483646 w 87949"/>
              <a:gd name="T41" fmla="*/ 2147483646 h 71743"/>
              <a:gd name="T42" fmla="*/ 2147483646 w 87949"/>
              <a:gd name="T43" fmla="*/ 2147483646 h 71743"/>
              <a:gd name="T44" fmla="*/ 2147483646 w 87949"/>
              <a:gd name="T45" fmla="*/ 2147483646 h 71743"/>
              <a:gd name="T46" fmla="*/ 2147483646 w 87949"/>
              <a:gd name="T47" fmla="*/ 2147483646 h 71743"/>
              <a:gd name="T48" fmla="*/ 2147483646 w 87949"/>
              <a:gd name="T49" fmla="*/ 2147483646 h 71743"/>
              <a:gd name="T50" fmla="*/ 2147483646 w 87949"/>
              <a:gd name="T51" fmla="*/ 2147483646 h 71743"/>
              <a:gd name="T52" fmla="*/ 2147483646 w 87949"/>
              <a:gd name="T53" fmla="*/ 2147483646 h 71743"/>
              <a:gd name="T54" fmla="*/ 2147483646 w 87949"/>
              <a:gd name="T55" fmla="*/ 2147483646 h 71743"/>
              <a:gd name="T56" fmla="*/ 2147483646 w 87949"/>
              <a:gd name="T57" fmla="*/ 2147483646 h 71743"/>
              <a:gd name="T58" fmla="*/ 2147483646 w 87949"/>
              <a:gd name="T59" fmla="*/ 2147483646 h 71743"/>
              <a:gd name="T60" fmla="*/ 2147483646 w 87949"/>
              <a:gd name="T61" fmla="*/ 2147483646 h 71743"/>
              <a:gd name="T62" fmla="*/ 2147483646 w 87949"/>
              <a:gd name="T63" fmla="*/ 2147483646 h 71743"/>
              <a:gd name="T64" fmla="*/ 2147483646 w 87949"/>
              <a:gd name="T65" fmla="*/ 2147483646 h 71743"/>
              <a:gd name="T66" fmla="*/ 2147483646 w 87949"/>
              <a:gd name="T67" fmla="*/ 2147483646 h 71743"/>
              <a:gd name="T68" fmla="*/ 2147483646 w 87949"/>
              <a:gd name="T69" fmla="*/ 2147483646 h 71743"/>
              <a:gd name="T70" fmla="*/ 2147483646 w 87949"/>
              <a:gd name="T71" fmla="*/ 2147483646 h 71743"/>
              <a:gd name="T72" fmla="*/ 2147483646 w 87949"/>
              <a:gd name="T73" fmla="*/ 2147483646 h 71743"/>
              <a:gd name="T74" fmla="*/ 2147483646 w 87949"/>
              <a:gd name="T75" fmla="*/ 2147483646 h 71743"/>
              <a:gd name="T76" fmla="*/ 2147483646 w 87949"/>
              <a:gd name="T77" fmla="*/ 2147483646 h 71743"/>
              <a:gd name="T78" fmla="*/ 2147483646 w 87949"/>
              <a:gd name="T79" fmla="*/ 2147483646 h 71743"/>
              <a:gd name="T80" fmla="*/ 2147483646 w 87949"/>
              <a:gd name="T81" fmla="*/ 2147483646 h 71743"/>
              <a:gd name="T82" fmla="*/ 2147483646 w 87949"/>
              <a:gd name="T83" fmla="*/ 2147483646 h 71743"/>
              <a:gd name="T84" fmla="*/ 2147483646 w 87949"/>
              <a:gd name="T85" fmla="*/ 2147483646 h 71743"/>
              <a:gd name="T86" fmla="*/ 2147483646 w 87949"/>
              <a:gd name="T87" fmla="*/ 2147483646 h 71743"/>
              <a:gd name="T88" fmla="*/ 2147483646 w 87949"/>
              <a:gd name="T89" fmla="*/ 2147483646 h 71743"/>
              <a:gd name="T90" fmla="*/ 2147483646 w 87949"/>
              <a:gd name="T91" fmla="*/ 2147483646 h 71743"/>
              <a:gd name="T92" fmla="*/ 2147483646 w 87949"/>
              <a:gd name="T93" fmla="*/ 2147483646 h 71743"/>
              <a:gd name="T94" fmla="*/ 2147483646 w 87949"/>
              <a:gd name="T95" fmla="*/ 2147483646 h 71743"/>
              <a:gd name="T96" fmla="*/ 2147483646 w 87949"/>
              <a:gd name="T97" fmla="*/ 2147483646 h 71743"/>
              <a:gd name="T98" fmla="*/ 2147483646 w 87949"/>
              <a:gd name="T99" fmla="*/ 2147483646 h 71743"/>
              <a:gd name="T100" fmla="*/ 2147483646 w 87949"/>
              <a:gd name="T101" fmla="*/ 2147483646 h 71743"/>
              <a:gd name="T102" fmla="*/ 2147483646 w 87949"/>
              <a:gd name="T103" fmla="*/ 2147483646 h 71743"/>
              <a:gd name="T104" fmla="*/ 2147483646 w 87949"/>
              <a:gd name="T105" fmla="*/ 2147483646 h 71743"/>
              <a:gd name="T106" fmla="*/ 2147483646 w 87949"/>
              <a:gd name="T107" fmla="*/ 2147483646 h 71743"/>
              <a:gd name="T108" fmla="*/ 2147483646 w 87949"/>
              <a:gd name="T109" fmla="*/ 2147483646 h 71743"/>
              <a:gd name="T110" fmla="*/ 2147483646 w 87949"/>
              <a:gd name="T111" fmla="*/ 2147483646 h 71743"/>
              <a:gd name="T112" fmla="*/ 2147483646 w 87949"/>
              <a:gd name="T113" fmla="*/ 2147483646 h 71743"/>
              <a:gd name="T114" fmla="*/ 2147483646 w 87949"/>
              <a:gd name="T115" fmla="*/ 2147483646 h 71743"/>
              <a:gd name="T116" fmla="*/ 2147483646 w 87949"/>
              <a:gd name="T117" fmla="*/ 2147483646 h 71743"/>
              <a:gd name="T118" fmla="*/ 2147483646 w 87949"/>
              <a:gd name="T119" fmla="*/ 2147483646 h 71743"/>
              <a:gd name="T120" fmla="*/ 2147483646 w 87949"/>
              <a:gd name="T121" fmla="*/ 2147483646 h 71743"/>
              <a:gd name="T122" fmla="*/ 2147483646 w 87949"/>
              <a:gd name="T123" fmla="*/ 2147483646 h 71743"/>
              <a:gd name="T124" fmla="*/ 2147483646 w 87949"/>
              <a:gd name="T125" fmla="*/ 2147483646 h 7174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cubicBezTo>
                  <a:pt x="50335" y="30802"/>
                  <a:pt x="50355" y="30798"/>
                  <a:pt x="50375" y="30794"/>
                </a:cubicBezTo>
                <a:lnTo>
                  <a:pt x="50311" y="30794"/>
                </a:ln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lnTo>
                  <a:pt x="510" y="70596"/>
                </a:ln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cubicBezTo>
                  <a:pt x="14695" y="70211"/>
                  <a:pt x="14788" y="70201"/>
                  <a:pt x="14839" y="70150"/>
                </a:cubicBez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cubicBezTo>
                  <a:pt x="29437" y="58444"/>
                  <a:pt x="29462" y="58379"/>
                  <a:pt x="29486" y="58305"/>
                </a:cubicBez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rgbClr val="FF8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Google Shape;35;p3"/>
          <p:cNvSpPr/>
          <p:nvPr/>
        </p:nvSpPr>
        <p:spPr>
          <a:xfrm>
            <a:off x="0" y="-20638"/>
            <a:ext cx="2878138" cy="2305051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960400" y="4463633"/>
            <a:ext cx="10194400" cy="1122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/>
          </p:nvPr>
        </p:nvSpPr>
        <p:spPr>
          <a:xfrm>
            <a:off x="3623200" y="717767"/>
            <a:ext cx="4868800" cy="33428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488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5A11-C543-4B9F-AB9B-F209DBD4B10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5104E6-8A8A-45A2-8C17-F9EBAFDD847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7374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296DA-2C17-46A2-A11A-CEB5538B7297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9D588-04B4-46C8-9CD0-500D951B03BA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2400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DC032-E268-4E04-B217-797F0FF6F022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5BCD8-7864-4373-9493-89FD7335F3D2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3477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442B4-E50D-491F-9992-613B4BFCC908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9D9A7-8FD7-4CE6-ACE2-EE47D51F9294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2714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0E703-C1D3-4B01-B504-4CF6E60601EC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B6279-4A69-4738-9216-2FC6EA7DE83F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3053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F3C56-3E38-444C-BF8B-BD363C3615D7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1F89F-1D57-44DC-9127-694BA99F6A25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1529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C8528-6D54-4D66-B80B-CCE58CE0A84A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03144-1A60-458D-8022-84DE8D8A6295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741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A1336-963F-4A55-B93D-A6AF560FD306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629261-4187-4073-A25C-B02138904268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9710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372BC-C5F7-4572-A23F-0AB477A2154B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DE91E-8933-4691-857C-B2859E74A8A5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3586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03C3AD-28CA-4FDD-B783-6A794DD6BF5E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14C67-FCA7-4F2D-9665-EC26CC54672C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4454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DF5B9-5A39-45AB-882B-1D21121DEBA1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68D10-69AC-41C1-92FC-DD734DD65BA3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42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31251-ECE5-492E-BD29-DFAF6A26175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B4DC4-D96D-4BE7-83B7-9429EB3B665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943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D9DD04-0AFE-406C-B436-0E3A79A5A1B7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C2144-AAC7-4930-B220-F64029056896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3396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3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4" name="Rectangle 124"/>
          <p:cNvSpPr/>
          <p:nvPr/>
        </p:nvSpPr>
        <p:spPr>
          <a:xfrm>
            <a:off x="6199188" y="-22225"/>
            <a:ext cx="46736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5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250" y="1516063"/>
            <a:ext cx="28448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2313" y="5719763"/>
            <a:ext cx="3773487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9188" y="5719763"/>
            <a:ext cx="85725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B533D2-8314-4E83-ADFE-D9E6423BA6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7996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A02192-C1A4-4748-BBAE-EF428EFFE03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6455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98A3EB-1792-4E5C-B80B-E5FA9A87FA6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3320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591FF2-79B6-4A9F-AC82-CA00B8CC1B9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5115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98D931-AA76-4CD4-B889-71D6220E742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8437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99453A-EA13-4225-BABD-B75A2CC4F13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3135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30EDF-6B6F-4F8D-9C7B-758C8C4B0FB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7874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4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4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5"/>
          <p:cNvSpPr/>
          <p:nvPr/>
        </p:nvSpPr>
        <p:spPr>
          <a:xfrm>
            <a:off x="1206500" y="601663"/>
            <a:ext cx="474980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C06A42-4149-4D04-9DBE-C815C316980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189663" y="5724525"/>
            <a:ext cx="4656137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9670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509588" y="0"/>
            <a:ext cx="13242926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120"/>
                <p:cNvSpPr/>
                <p:nvPr/>
              </p:nvSpPr>
              <p:spPr>
                <a:xfrm>
                  <a:off x="914205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-208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395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117"/>
                <p:cNvSpPr/>
                <p:nvPr/>
              </p:nvSpPr>
              <p:spPr>
                <a:xfrm>
                  <a:off x="913973" y="0"/>
                  <a:ext cx="1599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118"/>
                <p:cNvSpPr/>
                <p:nvPr/>
              </p:nvSpPr>
              <p:spPr>
                <a:xfrm>
                  <a:off x="-440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Rectangle 119"/>
                <p:cNvSpPr/>
                <p:nvPr/>
              </p:nvSpPr>
              <p:spPr>
                <a:xfrm>
                  <a:off x="22816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494" y="0"/>
                  <a:ext cx="160022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115"/>
                <p:cNvSpPr/>
                <p:nvPr/>
              </p:nvSpPr>
              <p:spPr>
                <a:xfrm>
                  <a:off x="81" y="0"/>
                  <a:ext cx="457206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116"/>
                <p:cNvSpPr/>
                <p:nvPr/>
              </p:nvSpPr>
              <p:spPr>
                <a:xfrm>
                  <a:off x="228684" y="0"/>
                  <a:ext cx="76201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845" y="0"/>
                <a:ext cx="281943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432" y="0"/>
                <a:ext cx="457206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036" y="0"/>
                <a:ext cx="76201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114" y="5035550"/>
              <a:ext cx="9144127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114" y="3467100"/>
              <a:ext cx="9144127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4021" y="5640388"/>
              <a:ext cx="300517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114" y="5284788"/>
              <a:ext cx="9144127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994" y="5132388"/>
              <a:ext cx="698311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44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356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881" y="159226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396" y="32543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17" y="53832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20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605" y="54022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181" y="2849563"/>
              <a:ext cx="160260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091" y="4125913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526" y="54117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576" y="28590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141" y="1563688"/>
              <a:ext cx="1601413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690" y="414496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650" y="54213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650" y="2868613"/>
              <a:ext cx="160022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898" y="4056063"/>
              <a:ext cx="12430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898" y="1511300"/>
              <a:ext cx="1241839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4" name="Rectangle 123"/>
          <p:cNvSpPr/>
          <p:nvPr/>
        </p:nvSpPr>
        <p:spPr>
          <a:xfrm>
            <a:off x="6081713" y="-22225"/>
            <a:ext cx="490537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 124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 125"/>
          <p:cNvSpPr/>
          <p:nvPr/>
        </p:nvSpPr>
        <p:spPr>
          <a:xfrm>
            <a:off x="1206500" y="601663"/>
            <a:ext cx="474980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Rectangle 126"/>
          <p:cNvSpPr/>
          <p:nvPr/>
        </p:nvSpPr>
        <p:spPr>
          <a:xfrm>
            <a:off x="620236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9663" y="5724525"/>
            <a:ext cx="4656137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78B918-AC15-4FF2-93E1-2FDDACDB7E9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34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9Slide.vn - 2019"/>
          <p:cNvSpPr txBox="1">
            <a:spLocks noChangeArrowheads="1"/>
          </p:cNvSpPr>
          <p:nvPr userDrawn="1"/>
        </p:nvSpPr>
        <p:spPr bwMode="auto">
          <a:xfrm>
            <a:off x="0" y="-2016125"/>
            <a:ext cx="1219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www.9slide.vn</a:t>
            </a:r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0958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D6090-9839-4DEB-A33A-698E12CB9D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0958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0958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76DE3-197E-40C2-9F71-C979D60A4A8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53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comb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406400" y="0"/>
            <a:ext cx="13244513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050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-253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322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766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37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39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335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32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8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343" y="0"/>
                <a:ext cx="281910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040" y="0"/>
                <a:ext cx="457152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3615" y="0"/>
                <a:ext cx="76191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158" y="5035550"/>
              <a:ext cx="9144221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158" y="3467100"/>
              <a:ext cx="9144221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4063" y="5640388"/>
              <a:ext cx="300481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158" y="5284788"/>
              <a:ext cx="9144221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691" y="5132388"/>
              <a:ext cx="6983466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042" y="28590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8865" y="41259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389" y="15922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5994" y="32543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1736" y="53832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29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556" y="54022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128" y="28495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5952" y="41259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299" y="54117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347" y="28590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000" y="15636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7019" y="414496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90" y="542131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90" y="286861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7047" y="4056063"/>
              <a:ext cx="12428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7047" y="1511300"/>
              <a:ext cx="1241690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375"/>
            <a:ext cx="109728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713" y="-22225"/>
            <a:ext cx="490537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390650" y="1027113"/>
            <a:ext cx="9366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90650" y="2324100"/>
            <a:ext cx="90360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238" y="22383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rgbClr val="FEFEFE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9663" y="5851525"/>
            <a:ext cx="466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accent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9188" y="223838"/>
            <a:ext cx="17764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A6109-78C8-4D93-927E-21F5C9356C6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1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406400" y="0"/>
            <a:ext cx="13244513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050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-253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322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766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37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39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335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32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8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343" y="0"/>
                <a:ext cx="281910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040" y="0"/>
                <a:ext cx="457152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3615" y="0"/>
                <a:ext cx="76191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158" y="5035550"/>
              <a:ext cx="9144221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158" y="3467100"/>
              <a:ext cx="9144221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4063" y="5640388"/>
              <a:ext cx="300481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158" y="5284788"/>
              <a:ext cx="9144221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691" y="5132388"/>
              <a:ext cx="6983466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042" y="28590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8865" y="41259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389" y="15922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5994" y="32543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1736" y="53832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29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556" y="54022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128" y="28495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5952" y="41259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299" y="54117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347" y="28590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000" y="15636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7019" y="414496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90" y="542131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90" y="286861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7047" y="4056063"/>
              <a:ext cx="12428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7047" y="1511300"/>
              <a:ext cx="1241690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375"/>
            <a:ext cx="109728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713" y="-22225"/>
            <a:ext cx="490537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390650" y="1027113"/>
            <a:ext cx="9366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90650" y="2324100"/>
            <a:ext cx="90360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238" y="22383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rgbClr val="FEFEFE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9663" y="5851525"/>
            <a:ext cx="466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accent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9188" y="223838"/>
            <a:ext cx="17764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A6109-78C8-4D93-927E-21F5C9356C6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41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406400" y="0"/>
            <a:ext cx="13244513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050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-253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322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766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37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39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335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32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8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343" y="0"/>
                <a:ext cx="281910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040" y="0"/>
                <a:ext cx="457152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3615" y="0"/>
                <a:ext cx="76191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158" y="5035550"/>
              <a:ext cx="9144221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158" y="3467100"/>
              <a:ext cx="9144221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4063" y="5640388"/>
              <a:ext cx="300481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158" y="5284788"/>
              <a:ext cx="9144221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691" y="5132388"/>
              <a:ext cx="6983466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042" y="28590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8865" y="41259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389" y="15922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5994" y="32543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1736" y="53832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29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556" y="54022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128" y="28495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5952" y="41259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299" y="54117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347" y="28590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000" y="15636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7019" y="414496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90" y="542131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90" y="286861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7047" y="4056063"/>
              <a:ext cx="12428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7047" y="1511300"/>
              <a:ext cx="1241690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375"/>
            <a:ext cx="109728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713" y="-22225"/>
            <a:ext cx="490537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390650" y="1027113"/>
            <a:ext cx="9366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90650" y="2324100"/>
            <a:ext cx="90360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238" y="22383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rgbClr val="FEFEFE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9663" y="5851525"/>
            <a:ext cx="466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accent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9188" y="223838"/>
            <a:ext cx="17764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A6109-78C8-4D93-927E-21F5C9356C6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18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406400" y="0"/>
            <a:ext cx="13244513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050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-253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322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766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37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39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335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32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8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343" y="0"/>
                <a:ext cx="281910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040" y="0"/>
                <a:ext cx="457152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3615" y="0"/>
                <a:ext cx="76191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158" y="5035550"/>
              <a:ext cx="9144221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158" y="3467100"/>
              <a:ext cx="9144221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4063" y="5640388"/>
              <a:ext cx="300481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158" y="5284788"/>
              <a:ext cx="9144221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691" y="5132388"/>
              <a:ext cx="6983466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042" y="28590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8865" y="41259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389" y="15922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5994" y="32543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1736" y="53832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29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556" y="54022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128" y="28495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5952" y="41259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299" y="54117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347" y="28590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000" y="15636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7019" y="414496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90" y="542131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90" y="286861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7047" y="4056063"/>
              <a:ext cx="12428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7047" y="1511300"/>
              <a:ext cx="1241690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375"/>
            <a:ext cx="109728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713" y="-22225"/>
            <a:ext cx="490537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390650" y="1027113"/>
            <a:ext cx="9366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90650" y="2324100"/>
            <a:ext cx="90360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238" y="22383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rgbClr val="FEFEFE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9663" y="5851525"/>
            <a:ext cx="466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accent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9188" y="223838"/>
            <a:ext cx="17764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A6109-78C8-4D93-927E-21F5C9356C6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67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406400" y="0"/>
            <a:ext cx="13244513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050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-253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322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766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37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39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335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32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8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343" y="0"/>
                <a:ext cx="281910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040" y="0"/>
                <a:ext cx="457152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3615" y="0"/>
                <a:ext cx="76191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158" y="5035550"/>
              <a:ext cx="9144221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158" y="3467100"/>
              <a:ext cx="9144221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4063" y="5640388"/>
              <a:ext cx="300481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158" y="5284788"/>
              <a:ext cx="9144221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691" y="5132388"/>
              <a:ext cx="6983466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042" y="28590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8865" y="41259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389" y="15922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5994" y="32543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1736" y="53832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29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556" y="54022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128" y="28495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5952" y="41259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299" y="54117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347" y="28590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000" y="15636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7019" y="414496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90" y="542131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90" y="286861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7047" y="4056063"/>
              <a:ext cx="12428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7047" y="1511300"/>
              <a:ext cx="1241690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375"/>
            <a:ext cx="109728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713" y="-22225"/>
            <a:ext cx="490537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390650" y="1027113"/>
            <a:ext cx="9366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90650" y="2324100"/>
            <a:ext cx="90360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238" y="22383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rgbClr val="FEFEFE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9663" y="5851525"/>
            <a:ext cx="466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accent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9188" y="223838"/>
            <a:ext cx="17764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A6109-78C8-4D93-927E-21F5C9356C6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91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406400" y="0"/>
            <a:ext cx="13244513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050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-253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322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766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37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39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335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32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8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343" y="0"/>
                <a:ext cx="281910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040" y="0"/>
                <a:ext cx="457152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3615" y="0"/>
                <a:ext cx="76191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158" y="5035550"/>
              <a:ext cx="9144221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158" y="3467100"/>
              <a:ext cx="9144221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4063" y="5640388"/>
              <a:ext cx="300481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158" y="5284788"/>
              <a:ext cx="9144221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691" y="5132388"/>
              <a:ext cx="6983466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042" y="28590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8865" y="41259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389" y="15922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5994" y="32543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1736" y="53832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29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556" y="54022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128" y="28495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5952" y="41259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299" y="54117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347" y="28590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000" y="15636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7019" y="414496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90" y="542131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90" y="286861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7047" y="4056063"/>
              <a:ext cx="12428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7047" y="1511300"/>
              <a:ext cx="1241690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375"/>
            <a:ext cx="109728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713" y="-22225"/>
            <a:ext cx="490537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390650" y="1027113"/>
            <a:ext cx="9366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90650" y="2324100"/>
            <a:ext cx="90360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238" y="22383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rgbClr val="FEFEFE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9663" y="5851525"/>
            <a:ext cx="466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accent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9188" y="223838"/>
            <a:ext cx="17764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A6109-78C8-4D93-927E-21F5C9356C6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99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9Slide.vn - 2019"/>
          <p:cNvSpPr txBox="1">
            <a:spLocks noChangeArrowheads="1"/>
          </p:cNvSpPr>
          <p:nvPr userDrawn="1"/>
        </p:nvSpPr>
        <p:spPr bwMode="auto">
          <a:xfrm>
            <a:off x="0" y="-2016125"/>
            <a:ext cx="1219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8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www.9slide.vn</a:t>
            </a:r>
          </a:p>
        </p:txBody>
      </p:sp>
      <p:sp>
        <p:nvSpPr>
          <p:cNvPr id="5123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4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0958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等线" panose="020F0502020204030204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F4626-3523-4F96-875A-6108BE4BC43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0958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等线" panose="020F0502020204030204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0958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等线" panose="020F0502020204030204"/>
              </a:defRPr>
            </a:lvl1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7711E2-A27C-47D3-89C7-8D7803D8E58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62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406400" y="0"/>
            <a:ext cx="13244513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050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-253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322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766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37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39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335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32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8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343" y="0"/>
                <a:ext cx="281910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040" y="0"/>
                <a:ext cx="457152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3615" y="0"/>
                <a:ext cx="76191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158" y="5035550"/>
              <a:ext cx="9144221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158" y="3467100"/>
              <a:ext cx="9144221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4063" y="5640388"/>
              <a:ext cx="300481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158" y="5284788"/>
              <a:ext cx="9144221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691" y="5132388"/>
              <a:ext cx="6983466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042" y="28590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8865" y="41259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389" y="15922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5994" y="32543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1736" y="53832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29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556" y="54022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128" y="28495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5952" y="41259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299" y="54117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347" y="28590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000" y="15636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7019" y="414496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90" y="542131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90" y="286861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7047" y="4056063"/>
              <a:ext cx="12428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7047" y="1511300"/>
              <a:ext cx="1241690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375"/>
            <a:ext cx="109728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713" y="-22225"/>
            <a:ext cx="490537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390650" y="1027113"/>
            <a:ext cx="9366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90650" y="2324100"/>
            <a:ext cx="90360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238" y="22383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rgbClr val="FEFEFE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9663" y="5851525"/>
            <a:ext cx="466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accent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9188" y="223838"/>
            <a:ext cx="17764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A6109-78C8-4D93-927E-21F5C9356C6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75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406400" y="0"/>
            <a:ext cx="13244513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050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-253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322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766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37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39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335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32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8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343" y="0"/>
                <a:ext cx="281910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040" y="0"/>
                <a:ext cx="457152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3615" y="0"/>
                <a:ext cx="76191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158" y="5035550"/>
              <a:ext cx="9144221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158" y="3467100"/>
              <a:ext cx="9144221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4063" y="5640388"/>
              <a:ext cx="300481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158" y="5284788"/>
              <a:ext cx="9144221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691" y="5132388"/>
              <a:ext cx="6983466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042" y="28590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8865" y="41259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389" y="15922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5994" y="32543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1736" y="53832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29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556" y="54022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128" y="28495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5952" y="41259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299" y="54117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347" y="28590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000" y="15636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7019" y="414496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90" y="542131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90" y="286861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7047" y="4056063"/>
              <a:ext cx="12428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7047" y="1511300"/>
              <a:ext cx="1241690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375"/>
            <a:ext cx="109728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713" y="-22225"/>
            <a:ext cx="490537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390650" y="1027113"/>
            <a:ext cx="9366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90650" y="2324100"/>
            <a:ext cx="90360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238" y="22383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rgbClr val="FEFEFE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9663" y="5851525"/>
            <a:ext cx="466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accent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9188" y="223838"/>
            <a:ext cx="17764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A6109-78C8-4D93-927E-21F5C9356C6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98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09630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C209F-EBB4-479D-A6C8-10065F803ED4}" type="datetimeFigureOut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09630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09630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0025A-F771-46FA-AACF-D5C97795EFB0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9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609600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406400" y="0"/>
            <a:ext cx="13244513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050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-253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322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766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37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39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335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32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8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343" y="0"/>
                <a:ext cx="281910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040" y="0"/>
                <a:ext cx="457152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3615" y="0"/>
                <a:ext cx="76191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158" y="5035550"/>
              <a:ext cx="9144221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158" y="3467100"/>
              <a:ext cx="9144221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4063" y="5640388"/>
              <a:ext cx="300481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158" y="5284788"/>
              <a:ext cx="9144221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691" y="5132388"/>
              <a:ext cx="6983466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042" y="28590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8865" y="41259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389" y="15922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5994" y="32543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1736" y="53832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29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556" y="54022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128" y="28495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5952" y="41259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299" y="54117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347" y="28590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000" y="15636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7019" y="414496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90" y="542131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90" y="286861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7047" y="4056063"/>
              <a:ext cx="12428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7047" y="1511300"/>
              <a:ext cx="1241690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375"/>
            <a:ext cx="109728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713" y="-22225"/>
            <a:ext cx="490537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390650" y="1027113"/>
            <a:ext cx="9366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90650" y="2324100"/>
            <a:ext cx="90360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238" y="22383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rgbClr val="FEFEFE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9663" y="5851525"/>
            <a:ext cx="466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accent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9188" y="223838"/>
            <a:ext cx="17764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A6109-78C8-4D93-927E-21F5C9356C6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32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406400" y="0"/>
            <a:ext cx="13244513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050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-253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322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766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37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39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335" y="0"/>
                  <a:ext cx="1600031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32" y="0"/>
                  <a:ext cx="457152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8" y="0"/>
                  <a:ext cx="76191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343" y="0"/>
                <a:ext cx="2819101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040" y="0"/>
                <a:ext cx="457152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3615" y="0"/>
                <a:ext cx="761919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158" y="5035550"/>
              <a:ext cx="9144221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158" y="3467100"/>
              <a:ext cx="9144221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4063" y="5640388"/>
              <a:ext cx="3004819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158" y="5284788"/>
              <a:ext cx="9144221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691" y="5132388"/>
              <a:ext cx="6983466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042" y="28590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8865" y="41259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389" y="15922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5994" y="32543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1736" y="53832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29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556" y="54022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128" y="284956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5952" y="4125913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299" y="54117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347" y="28590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000" y="1563688"/>
              <a:ext cx="160241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7019" y="414496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90" y="542131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90" y="2868613"/>
              <a:ext cx="1600030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7047" y="4056063"/>
              <a:ext cx="124288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7047" y="1511300"/>
              <a:ext cx="1241690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375"/>
            <a:ext cx="109728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713" y="-22225"/>
            <a:ext cx="490537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9188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390650" y="1027113"/>
            <a:ext cx="9366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90650" y="2324100"/>
            <a:ext cx="90360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238" y="22383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rgbClr val="FEFEFE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9663" y="5851525"/>
            <a:ext cx="466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accent1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9188" y="223838"/>
            <a:ext cx="17764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9A6109-78C8-4D93-927E-21F5C9356C6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07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10.xml"/><Relationship Id="rId7" Type="http://schemas.openxmlformats.org/officeDocument/2006/relationships/audio" Target="../media/audio2.wav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6.xml"/><Relationship Id="rId7" Type="http://schemas.openxmlformats.org/officeDocument/2006/relationships/image" Target="../media/image2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5.png"/><Relationship Id="rId5" Type="http://schemas.openxmlformats.org/officeDocument/2006/relationships/audio" Target="../media/audio2.wav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49.xml"/><Relationship Id="rId7" Type="http://schemas.openxmlformats.org/officeDocument/2006/relationships/image" Target="../media/image28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7.png"/><Relationship Id="rId11" Type="http://schemas.openxmlformats.org/officeDocument/2006/relationships/image" Target="../media/image18.png"/><Relationship Id="rId5" Type="http://schemas.openxmlformats.org/officeDocument/2006/relationships/audio" Target="../media/audio1.wav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1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6.gif"/><Relationship Id="rId11" Type="http://schemas.openxmlformats.org/officeDocument/2006/relationships/image" Target="../media/image19.png"/><Relationship Id="rId5" Type="http://schemas.openxmlformats.org/officeDocument/2006/relationships/audio" Target="../media/audio2.wav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60.xml"/><Relationship Id="rId7" Type="http://schemas.openxmlformats.org/officeDocument/2006/relationships/audio" Target="../media/audio2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97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4.wav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>
            <a:grpSpLocks/>
          </p:cNvGrpSpPr>
          <p:nvPr/>
        </p:nvGrpSpPr>
        <p:grpSpPr bwMode="auto">
          <a:xfrm>
            <a:off x="-44450" y="2808288"/>
            <a:ext cx="12192000" cy="4049712"/>
            <a:chOff x="0" y="0"/>
            <a:chExt cx="14400" cy="4784"/>
          </a:xfrm>
        </p:grpSpPr>
        <p:pic>
          <p:nvPicPr>
            <p:cNvPr id="18452" name="图片 6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51"/>
            <a:stretch>
              <a:fillRect/>
            </a:stretch>
          </p:blipFill>
          <p:spPr bwMode="auto">
            <a:xfrm>
              <a:off x="0" y="0"/>
              <a:ext cx="14400" cy="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3" name="图片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51"/>
            <a:stretch>
              <a:fillRect/>
            </a:stretch>
          </p:blipFill>
          <p:spPr bwMode="auto">
            <a:xfrm flipH="1">
              <a:off x="0" y="0"/>
              <a:ext cx="14400" cy="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组合 31"/>
          <p:cNvGrpSpPr>
            <a:grpSpLocks/>
          </p:cNvGrpSpPr>
          <p:nvPr/>
        </p:nvGrpSpPr>
        <p:grpSpPr bwMode="auto">
          <a:xfrm>
            <a:off x="2892425" y="177800"/>
            <a:ext cx="6191250" cy="1528763"/>
            <a:chOff x="3379" y="264"/>
            <a:chExt cx="7311" cy="1805"/>
          </a:xfrm>
        </p:grpSpPr>
        <p:sp>
          <p:nvSpPr>
            <p:cNvPr id="33" name="椭圆 32"/>
            <p:cNvSpPr/>
            <p:nvPr/>
          </p:nvSpPr>
          <p:spPr>
            <a:xfrm>
              <a:off x="3379" y="585"/>
              <a:ext cx="611" cy="611"/>
            </a:xfrm>
            <a:prstGeom prst="ellipse">
              <a:avLst/>
            </a:prstGeom>
            <a:solidFill>
              <a:srgbClr val="FAD19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812" y="264"/>
              <a:ext cx="735" cy="735"/>
            </a:xfrm>
            <a:prstGeom prst="ellipse">
              <a:avLst/>
            </a:prstGeom>
            <a:solidFill>
              <a:srgbClr val="AFCFBD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822" y="346"/>
              <a:ext cx="476" cy="476"/>
            </a:xfrm>
            <a:prstGeom prst="ellipse">
              <a:avLst/>
            </a:prstGeom>
            <a:solidFill>
              <a:srgbClr val="FA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8315" y="585"/>
              <a:ext cx="345" cy="345"/>
            </a:xfrm>
            <a:prstGeom prst="ellipse">
              <a:avLst/>
            </a:prstGeom>
            <a:solidFill>
              <a:srgbClr val="AFCFBD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311" y="759"/>
              <a:ext cx="373" cy="373"/>
            </a:xfrm>
            <a:prstGeom prst="ellipse">
              <a:avLst/>
            </a:prstGeom>
            <a:solidFill>
              <a:srgbClr val="D2B297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884" y="564"/>
              <a:ext cx="611" cy="611"/>
            </a:xfrm>
            <a:prstGeom prst="ellipse">
              <a:avLst/>
            </a:prstGeom>
            <a:solidFill>
              <a:srgbClr val="CCE1DE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0191" y="564"/>
              <a:ext cx="261" cy="259"/>
            </a:xfrm>
            <a:prstGeom prst="ellipse">
              <a:avLst/>
            </a:prstGeom>
            <a:solidFill>
              <a:srgbClr val="FAD194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448" y="489"/>
              <a:ext cx="193" cy="191"/>
            </a:xfrm>
            <a:prstGeom prst="ellipse">
              <a:avLst/>
            </a:prstGeom>
            <a:solidFill>
              <a:srgbClr val="FCC6B7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0431" y="804"/>
              <a:ext cx="261" cy="259"/>
            </a:xfrm>
            <a:prstGeom prst="ellipse">
              <a:avLst/>
            </a:prstGeom>
            <a:solidFill>
              <a:srgbClr val="D1C9E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568" y="1437"/>
              <a:ext cx="632" cy="632"/>
            </a:xfrm>
            <a:prstGeom prst="ellipse">
              <a:avLst/>
            </a:prstGeom>
            <a:solidFill>
              <a:srgbClr val="FCC6B7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ea"/>
                <a:sym typeface="+mn-lt"/>
              </a:endParaRPr>
            </a:p>
          </p:txBody>
        </p:sp>
      </p:grpSp>
      <p:pic>
        <p:nvPicPr>
          <p:cNvPr id="23" name="Picture 22" descr="A picture containing toy, doll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21313"/>
            <a:ext cx="180498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A picture containing toy, doll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5418138"/>
            <a:ext cx="120491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5c44c091b8da2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763" y="-1757363"/>
            <a:ext cx="812801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1"/>
          <p:cNvSpPr txBox="1">
            <a:spLocks noChangeArrowheads="1"/>
          </p:cNvSpPr>
          <p:nvPr/>
        </p:nvSpPr>
        <p:spPr bwMode="auto">
          <a:xfrm>
            <a:off x="2889250" y="280988"/>
            <a:ext cx="6324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HUYỆN AN LÃO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QUANG HƯNG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0950" y="1901825"/>
            <a:ext cx="96012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 tài: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sánh chiều dài của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đối tượng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 viên: Lê Thị Mỵ- Lớp 4B5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đề: Nghề nghiệp</a:t>
            </a:r>
          </a:p>
        </p:txBody>
      </p:sp>
      <p:sp>
        <p:nvSpPr>
          <p:cNvPr id="4" name="Rectangle 3"/>
          <p:cNvSpPr/>
          <p:nvPr/>
        </p:nvSpPr>
        <p:spPr>
          <a:xfrm>
            <a:off x="2012950" y="3844925"/>
            <a:ext cx="80772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Lĩnh vực: PTNT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551" y="193171"/>
            <a:ext cx="1680582" cy="16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526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743200" y="928688"/>
            <a:ext cx="24749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1685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979613" y="1416050"/>
            <a:ext cx="853598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3 băng giấy BG đỏ, BG xanh, BG vàng BG nào dài nhất?</a:t>
            </a:r>
            <a:endParaRPr kumimoji="0" lang="en-US" altLang="en-US" sz="4400" b="0" i="0" u="none" strike="noStrike" kern="1200" cap="none" spc="0" normalizeH="0" baseline="0" noProof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6553568" y="3031758"/>
            <a:ext cx="1148862" cy="63890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6553568" y="4295775"/>
            <a:ext cx="1252110" cy="696201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1668252" y="3066216"/>
            <a:ext cx="2312404" cy="799469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5181600"/>
            <a:ext cx="3541713" cy="914400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6643465" y="5486400"/>
            <a:ext cx="1279527" cy="717449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399" y="4068051"/>
            <a:ext cx="4416669" cy="923925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câu hỏ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85436" y="5486400"/>
            <a:ext cx="487363" cy="4873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992" y="2863850"/>
            <a:ext cx="1360946" cy="10193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51" y="5354526"/>
            <a:ext cx="1360946" cy="10193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703" y="4136286"/>
            <a:ext cx="15205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62450"/>
      </p:ext>
    </p:extLst>
  </p:cSld>
  <p:clrMapOvr>
    <a:masterClrMapping/>
  </p:clrMapOvr>
  <p:transition spd="med">
    <p:diamond/>
    <p:sndAc>
      <p:stSnd>
        <p:snd r:embed="rId5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7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 rồ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 rồ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Đúng rồ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482" grpId="0"/>
      <p:bldP spid="20483" grpId="0"/>
      <p:bldP spid="20483" grpId="1"/>
      <p:bldP spid="20489" grpId="0" animBg="1"/>
      <p:bldP spid="20489" grpId="1" animBg="1"/>
      <p:bldP spid="20490" grpId="0" animBg="1"/>
      <p:bldP spid="20490" grpId="1" animBg="1"/>
      <p:bldP spid="15" grpId="0" animBg="1"/>
      <p:bldP spid="15" grpId="1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448;p40"/>
          <p:cNvSpPr>
            <a:spLocks/>
          </p:cNvSpPr>
          <p:nvPr/>
        </p:nvSpPr>
        <p:spPr bwMode="auto">
          <a:xfrm>
            <a:off x="2474913" y="990600"/>
            <a:ext cx="7810500" cy="5084763"/>
          </a:xfrm>
          <a:custGeom>
            <a:avLst/>
            <a:gdLst>
              <a:gd name="T0" fmla="*/ 2147483646 w 33522"/>
              <a:gd name="T1" fmla="*/ 0 h 21749"/>
              <a:gd name="T2" fmla="*/ 2147483646 w 33522"/>
              <a:gd name="T3" fmla="*/ 2147483646 h 21749"/>
              <a:gd name="T4" fmla="*/ 2147483646 w 33522"/>
              <a:gd name="T5" fmla="*/ 2147483646 h 21749"/>
              <a:gd name="T6" fmla="*/ 2147483646 w 33522"/>
              <a:gd name="T7" fmla="*/ 2147483646 h 21749"/>
              <a:gd name="T8" fmla="*/ 2147483646 w 33522"/>
              <a:gd name="T9" fmla="*/ 2147483646 h 21749"/>
              <a:gd name="T10" fmla="*/ 2147483646 w 33522"/>
              <a:gd name="T11" fmla="*/ 2147483646 h 21749"/>
              <a:gd name="T12" fmla="*/ 2147483646 w 33522"/>
              <a:gd name="T13" fmla="*/ 2147483646 h 21749"/>
              <a:gd name="T14" fmla="*/ 2147483646 w 33522"/>
              <a:gd name="T15" fmla="*/ 2147483646 h 21749"/>
              <a:gd name="T16" fmla="*/ 2147483646 w 33522"/>
              <a:gd name="T17" fmla="*/ 0 h 217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522" h="21749" extrusionOk="0">
                <a:moveTo>
                  <a:pt x="29181" y="0"/>
                </a:moveTo>
                <a:cubicBezTo>
                  <a:pt x="23802" y="0"/>
                  <a:pt x="4022" y="2319"/>
                  <a:pt x="57" y="2496"/>
                </a:cubicBezTo>
                <a:cubicBezTo>
                  <a:pt x="1" y="5474"/>
                  <a:pt x="2548" y="20811"/>
                  <a:pt x="2604" y="21747"/>
                </a:cubicBezTo>
                <a:cubicBezTo>
                  <a:pt x="2612" y="21748"/>
                  <a:pt x="2624" y="21748"/>
                  <a:pt x="2640" y="21748"/>
                </a:cubicBezTo>
                <a:cubicBezTo>
                  <a:pt x="3908" y="21748"/>
                  <a:pt x="29281" y="19593"/>
                  <a:pt x="30076" y="19556"/>
                </a:cubicBezTo>
                <a:cubicBezTo>
                  <a:pt x="31274" y="19481"/>
                  <a:pt x="32398" y="19406"/>
                  <a:pt x="33522" y="18994"/>
                </a:cubicBezTo>
                <a:cubicBezTo>
                  <a:pt x="33259" y="18433"/>
                  <a:pt x="33241" y="17702"/>
                  <a:pt x="33091" y="17122"/>
                </a:cubicBezTo>
                <a:cubicBezTo>
                  <a:pt x="32567" y="15118"/>
                  <a:pt x="29907" y="492"/>
                  <a:pt x="29964" y="24"/>
                </a:cubicBezTo>
                <a:cubicBezTo>
                  <a:pt x="29755" y="8"/>
                  <a:pt x="29492" y="0"/>
                  <a:pt x="291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9699" name="Google Shape;2661;p43"/>
          <p:cNvGrpSpPr>
            <a:grpSpLocks/>
          </p:cNvGrpSpPr>
          <p:nvPr/>
        </p:nvGrpSpPr>
        <p:grpSpPr bwMode="auto">
          <a:xfrm>
            <a:off x="381000" y="228600"/>
            <a:ext cx="11353800" cy="2959100"/>
            <a:chOff x="-131942" y="-240334"/>
            <a:chExt cx="9408147" cy="2571207"/>
          </a:xfrm>
        </p:grpSpPr>
        <p:grpSp>
          <p:nvGrpSpPr>
            <p:cNvPr id="29737" name="Google Shape;2662;p43"/>
            <p:cNvGrpSpPr>
              <a:grpSpLocks/>
            </p:cNvGrpSpPr>
            <p:nvPr/>
          </p:nvGrpSpPr>
          <p:grpSpPr bwMode="auto">
            <a:xfrm rot="-1799975">
              <a:off x="-47704" y="459634"/>
              <a:ext cx="3113747" cy="1171270"/>
              <a:chOff x="0" y="539998"/>
              <a:chExt cx="3901889" cy="1467738"/>
            </a:xfrm>
          </p:grpSpPr>
          <p:sp>
            <p:nvSpPr>
              <p:cNvPr id="29745" name="Google Shape;2663;p43"/>
              <p:cNvSpPr>
                <a:spLocks/>
              </p:cNvSpPr>
              <p:nvPr/>
            </p:nvSpPr>
            <p:spPr bwMode="auto">
              <a:xfrm>
                <a:off x="0" y="539998"/>
                <a:ext cx="3901889" cy="885476"/>
              </a:xfrm>
              <a:custGeom>
                <a:avLst/>
                <a:gdLst>
                  <a:gd name="T0" fmla="*/ 2147483646 w 62921"/>
                  <a:gd name="T1" fmla="*/ 2147483646 h 14279"/>
                  <a:gd name="T2" fmla="*/ 2147483646 w 62921"/>
                  <a:gd name="T3" fmla="*/ 2147483646 h 14279"/>
                  <a:gd name="T4" fmla="*/ 2147483646 w 62921"/>
                  <a:gd name="T5" fmla="*/ 2147483646 h 14279"/>
                  <a:gd name="T6" fmla="*/ 2147483646 w 62921"/>
                  <a:gd name="T7" fmla="*/ 2147483646 h 14279"/>
                  <a:gd name="T8" fmla="*/ 2147483646 w 62921"/>
                  <a:gd name="T9" fmla="*/ 2147483646 h 14279"/>
                  <a:gd name="T10" fmla="*/ 2147483646 w 62921"/>
                  <a:gd name="T11" fmla="*/ 2147483646 h 14279"/>
                  <a:gd name="T12" fmla="*/ 2147483646 w 62921"/>
                  <a:gd name="T13" fmla="*/ 2147483646 h 14279"/>
                  <a:gd name="T14" fmla="*/ 2147483646 w 62921"/>
                  <a:gd name="T15" fmla="*/ 2147483646 h 14279"/>
                  <a:gd name="T16" fmla="*/ 2147483646 w 62921"/>
                  <a:gd name="T17" fmla="*/ 2147483646 h 14279"/>
                  <a:gd name="T18" fmla="*/ 2147483646 w 62921"/>
                  <a:gd name="T19" fmla="*/ 2147483646 h 14279"/>
                  <a:gd name="T20" fmla="*/ 2147483646 w 62921"/>
                  <a:gd name="T21" fmla="*/ 2147483646 h 14279"/>
                  <a:gd name="T22" fmla="*/ 2147483646 w 62921"/>
                  <a:gd name="T23" fmla="*/ 2147483646 h 14279"/>
                  <a:gd name="T24" fmla="*/ 2147483646 w 62921"/>
                  <a:gd name="T25" fmla="*/ 2147483646 h 14279"/>
                  <a:gd name="T26" fmla="*/ 2147483646 w 62921"/>
                  <a:gd name="T27" fmla="*/ 2147483646 h 14279"/>
                  <a:gd name="T28" fmla="*/ 2147483646 w 62921"/>
                  <a:gd name="T29" fmla="*/ 0 h 14279"/>
                  <a:gd name="T30" fmla="*/ 2147483646 w 62921"/>
                  <a:gd name="T31" fmla="*/ 2147483646 h 14279"/>
                  <a:gd name="T32" fmla="*/ 2147483646 w 62921"/>
                  <a:gd name="T33" fmla="*/ 2147483646 h 14279"/>
                  <a:gd name="T34" fmla="*/ 2147483646 w 62921"/>
                  <a:gd name="T35" fmla="*/ 2147483646 h 14279"/>
                  <a:gd name="T36" fmla="*/ 2147483646 w 62921"/>
                  <a:gd name="T37" fmla="*/ 2147483646 h 14279"/>
                  <a:gd name="T38" fmla="*/ 2147483646 w 62921"/>
                  <a:gd name="T39" fmla="*/ 2147483646 h 14279"/>
                  <a:gd name="T40" fmla="*/ 2147483646 w 62921"/>
                  <a:gd name="T41" fmla="*/ 2147483646 h 14279"/>
                  <a:gd name="T42" fmla="*/ 2147483646 w 62921"/>
                  <a:gd name="T43" fmla="*/ 2147483646 h 14279"/>
                  <a:gd name="T44" fmla="*/ 2147483646 w 62921"/>
                  <a:gd name="T45" fmla="*/ 2147483646 h 14279"/>
                  <a:gd name="T46" fmla="*/ 2147483646 w 62921"/>
                  <a:gd name="T47" fmla="*/ 2147483646 h 14279"/>
                  <a:gd name="T48" fmla="*/ 2147483646 w 62921"/>
                  <a:gd name="T49" fmla="*/ 2147483646 h 14279"/>
                  <a:gd name="T50" fmla="*/ 2147483646 w 62921"/>
                  <a:gd name="T51" fmla="*/ 2147483646 h 14279"/>
                  <a:gd name="T52" fmla="*/ 2147483646 w 62921"/>
                  <a:gd name="T53" fmla="*/ 2147483646 h 14279"/>
                  <a:gd name="T54" fmla="*/ 2147483646 w 62921"/>
                  <a:gd name="T55" fmla="*/ 2147483646 h 14279"/>
                  <a:gd name="T56" fmla="*/ 2147483646 w 62921"/>
                  <a:gd name="T57" fmla="*/ 2147483646 h 14279"/>
                  <a:gd name="T58" fmla="*/ 2147483646 w 62921"/>
                  <a:gd name="T59" fmla="*/ 2147483646 h 14279"/>
                  <a:gd name="T60" fmla="*/ 2147483646 w 62921"/>
                  <a:gd name="T61" fmla="*/ 2147483646 h 14279"/>
                  <a:gd name="T62" fmla="*/ 2147483646 w 62921"/>
                  <a:gd name="T63" fmla="*/ 2147483646 h 14279"/>
                  <a:gd name="T64" fmla="*/ 2147483646 w 62921"/>
                  <a:gd name="T65" fmla="*/ 2147483646 h 14279"/>
                  <a:gd name="T66" fmla="*/ 2147483646 w 62921"/>
                  <a:gd name="T67" fmla="*/ 2147483646 h 14279"/>
                  <a:gd name="T68" fmla="*/ 2147483646 w 62921"/>
                  <a:gd name="T69" fmla="*/ 2147483646 h 14279"/>
                  <a:gd name="T70" fmla="*/ 2147483646 w 62921"/>
                  <a:gd name="T71" fmla="*/ 2147483646 h 14279"/>
                  <a:gd name="T72" fmla="*/ 2147483646 w 62921"/>
                  <a:gd name="T73" fmla="*/ 2147483646 h 14279"/>
                  <a:gd name="T74" fmla="*/ 2147483646 w 62921"/>
                  <a:gd name="T75" fmla="*/ 2147483646 h 14279"/>
                  <a:gd name="T76" fmla="*/ 2147483646 w 62921"/>
                  <a:gd name="T77" fmla="*/ 2147483646 h 14279"/>
                  <a:gd name="T78" fmla="*/ 2147483646 w 62921"/>
                  <a:gd name="T79" fmla="*/ 2147483646 h 14279"/>
                  <a:gd name="T80" fmla="*/ 2147483646 w 62921"/>
                  <a:gd name="T81" fmla="*/ 2147483646 h 14279"/>
                  <a:gd name="T82" fmla="*/ 2147483646 w 62921"/>
                  <a:gd name="T83" fmla="*/ 2147483646 h 14279"/>
                  <a:gd name="T84" fmla="*/ 2147483646 w 62921"/>
                  <a:gd name="T85" fmla="*/ 2147483646 h 14279"/>
                  <a:gd name="T86" fmla="*/ 2147483646 w 62921"/>
                  <a:gd name="T87" fmla="*/ 2147483646 h 14279"/>
                  <a:gd name="T88" fmla="*/ 2147483646 w 62921"/>
                  <a:gd name="T89" fmla="*/ 2147483646 h 14279"/>
                  <a:gd name="T90" fmla="*/ 2147483646 w 62921"/>
                  <a:gd name="T91" fmla="*/ 2147483646 h 14279"/>
                  <a:gd name="T92" fmla="*/ 2147483646 w 62921"/>
                  <a:gd name="T93" fmla="*/ 2147483646 h 14279"/>
                  <a:gd name="T94" fmla="*/ 2147483646 w 62921"/>
                  <a:gd name="T95" fmla="*/ 2147483646 h 14279"/>
                  <a:gd name="T96" fmla="*/ 2147483646 w 62921"/>
                  <a:gd name="T97" fmla="*/ 2147483646 h 14279"/>
                  <a:gd name="T98" fmla="*/ 2147483646 w 62921"/>
                  <a:gd name="T99" fmla="*/ 2147483646 h 14279"/>
                  <a:gd name="T100" fmla="*/ 2147483646 w 62921"/>
                  <a:gd name="T101" fmla="*/ 2147483646 h 14279"/>
                  <a:gd name="T102" fmla="*/ 2147483646 w 62921"/>
                  <a:gd name="T103" fmla="*/ 2147483646 h 14279"/>
                  <a:gd name="T104" fmla="*/ 2147483646 w 62921"/>
                  <a:gd name="T105" fmla="*/ 0 h 142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lnTo>
                      <a:pt x="9406" y="216"/>
                    </a:ln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Google Shape;2664;p43"/>
              <p:cNvSpPr/>
              <p:nvPr/>
            </p:nvSpPr>
            <p:spPr>
              <a:xfrm>
                <a:off x="546272" y="910231"/>
                <a:ext cx="539034" cy="674136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Google Shape;2665;p43"/>
              <p:cNvSpPr/>
              <p:nvPr/>
            </p:nvSpPr>
            <p:spPr>
              <a:xfrm>
                <a:off x="1143438" y="1154034"/>
                <a:ext cx="471448" cy="68105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48" name="Google Shape;2666;p43"/>
              <p:cNvSpPr>
                <a:spLocks/>
              </p:cNvSpPr>
              <p:nvPr/>
            </p:nvSpPr>
            <p:spPr bwMode="auto">
              <a:xfrm>
                <a:off x="1655662" y="1364604"/>
                <a:ext cx="503728" cy="643132"/>
              </a:xfrm>
              <a:custGeom>
                <a:avLst/>
                <a:gdLst>
                  <a:gd name="T0" fmla="*/ 0 w 8123"/>
                  <a:gd name="T1" fmla="*/ 0 h 10371"/>
                  <a:gd name="T2" fmla="*/ 2147483646 w 8123"/>
                  <a:gd name="T3" fmla="*/ 2147483646 h 10371"/>
                  <a:gd name="T4" fmla="*/ 2147483646 w 8123"/>
                  <a:gd name="T5" fmla="*/ 2147483646 h 10371"/>
                  <a:gd name="T6" fmla="*/ 0 w 8123"/>
                  <a:gd name="T7" fmla="*/ 0 h 1037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Google Shape;2667;p43"/>
              <p:cNvSpPr/>
              <p:nvPr/>
            </p:nvSpPr>
            <p:spPr>
              <a:xfrm>
                <a:off x="2197303" y="1200883"/>
                <a:ext cx="482987" cy="68277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Google Shape;2668;p43"/>
              <p:cNvSpPr/>
              <p:nvPr/>
            </p:nvSpPr>
            <p:spPr>
              <a:xfrm>
                <a:off x="2677903" y="984468"/>
                <a:ext cx="535737" cy="677593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9738" name="Google Shape;2669;p43"/>
            <p:cNvGrpSpPr>
              <a:grpSpLocks/>
            </p:cNvGrpSpPr>
            <p:nvPr/>
          </p:nvGrpSpPr>
          <p:grpSpPr bwMode="auto">
            <a:xfrm rot="1799975" flipH="1">
              <a:off x="6078221" y="459634"/>
              <a:ext cx="3113747" cy="1171270"/>
              <a:chOff x="0" y="539998"/>
              <a:chExt cx="3901889" cy="1467738"/>
            </a:xfrm>
          </p:grpSpPr>
          <p:sp>
            <p:nvSpPr>
              <p:cNvPr id="29739" name="Google Shape;2670;p43"/>
              <p:cNvSpPr>
                <a:spLocks/>
              </p:cNvSpPr>
              <p:nvPr/>
            </p:nvSpPr>
            <p:spPr bwMode="auto">
              <a:xfrm>
                <a:off x="0" y="539998"/>
                <a:ext cx="3901889" cy="885476"/>
              </a:xfrm>
              <a:custGeom>
                <a:avLst/>
                <a:gdLst>
                  <a:gd name="T0" fmla="*/ 2147483646 w 62921"/>
                  <a:gd name="T1" fmla="*/ 2147483646 h 14279"/>
                  <a:gd name="T2" fmla="*/ 2147483646 w 62921"/>
                  <a:gd name="T3" fmla="*/ 2147483646 h 14279"/>
                  <a:gd name="T4" fmla="*/ 2147483646 w 62921"/>
                  <a:gd name="T5" fmla="*/ 2147483646 h 14279"/>
                  <a:gd name="T6" fmla="*/ 2147483646 w 62921"/>
                  <a:gd name="T7" fmla="*/ 2147483646 h 14279"/>
                  <a:gd name="T8" fmla="*/ 2147483646 w 62921"/>
                  <a:gd name="T9" fmla="*/ 2147483646 h 14279"/>
                  <a:gd name="T10" fmla="*/ 2147483646 w 62921"/>
                  <a:gd name="T11" fmla="*/ 2147483646 h 14279"/>
                  <a:gd name="T12" fmla="*/ 2147483646 w 62921"/>
                  <a:gd name="T13" fmla="*/ 2147483646 h 14279"/>
                  <a:gd name="T14" fmla="*/ 2147483646 w 62921"/>
                  <a:gd name="T15" fmla="*/ 2147483646 h 14279"/>
                  <a:gd name="T16" fmla="*/ 2147483646 w 62921"/>
                  <a:gd name="T17" fmla="*/ 2147483646 h 14279"/>
                  <a:gd name="T18" fmla="*/ 2147483646 w 62921"/>
                  <a:gd name="T19" fmla="*/ 2147483646 h 14279"/>
                  <a:gd name="T20" fmla="*/ 2147483646 w 62921"/>
                  <a:gd name="T21" fmla="*/ 2147483646 h 14279"/>
                  <a:gd name="T22" fmla="*/ 2147483646 w 62921"/>
                  <a:gd name="T23" fmla="*/ 2147483646 h 14279"/>
                  <a:gd name="T24" fmla="*/ 2147483646 w 62921"/>
                  <a:gd name="T25" fmla="*/ 2147483646 h 14279"/>
                  <a:gd name="T26" fmla="*/ 2147483646 w 62921"/>
                  <a:gd name="T27" fmla="*/ 2147483646 h 14279"/>
                  <a:gd name="T28" fmla="*/ 2147483646 w 62921"/>
                  <a:gd name="T29" fmla="*/ 0 h 14279"/>
                  <a:gd name="T30" fmla="*/ 2147483646 w 62921"/>
                  <a:gd name="T31" fmla="*/ 2147483646 h 14279"/>
                  <a:gd name="T32" fmla="*/ 2147483646 w 62921"/>
                  <a:gd name="T33" fmla="*/ 2147483646 h 14279"/>
                  <a:gd name="T34" fmla="*/ 2147483646 w 62921"/>
                  <a:gd name="T35" fmla="*/ 2147483646 h 14279"/>
                  <a:gd name="T36" fmla="*/ 2147483646 w 62921"/>
                  <a:gd name="T37" fmla="*/ 2147483646 h 14279"/>
                  <a:gd name="T38" fmla="*/ 2147483646 w 62921"/>
                  <a:gd name="T39" fmla="*/ 2147483646 h 14279"/>
                  <a:gd name="T40" fmla="*/ 2147483646 w 62921"/>
                  <a:gd name="T41" fmla="*/ 2147483646 h 14279"/>
                  <a:gd name="T42" fmla="*/ 2147483646 w 62921"/>
                  <a:gd name="T43" fmla="*/ 2147483646 h 14279"/>
                  <a:gd name="T44" fmla="*/ 2147483646 w 62921"/>
                  <a:gd name="T45" fmla="*/ 2147483646 h 14279"/>
                  <a:gd name="T46" fmla="*/ 2147483646 w 62921"/>
                  <a:gd name="T47" fmla="*/ 2147483646 h 14279"/>
                  <a:gd name="T48" fmla="*/ 2147483646 w 62921"/>
                  <a:gd name="T49" fmla="*/ 2147483646 h 14279"/>
                  <a:gd name="T50" fmla="*/ 2147483646 w 62921"/>
                  <a:gd name="T51" fmla="*/ 2147483646 h 14279"/>
                  <a:gd name="T52" fmla="*/ 2147483646 w 62921"/>
                  <a:gd name="T53" fmla="*/ 2147483646 h 14279"/>
                  <a:gd name="T54" fmla="*/ 2147483646 w 62921"/>
                  <a:gd name="T55" fmla="*/ 2147483646 h 14279"/>
                  <a:gd name="T56" fmla="*/ 2147483646 w 62921"/>
                  <a:gd name="T57" fmla="*/ 2147483646 h 14279"/>
                  <a:gd name="T58" fmla="*/ 2147483646 w 62921"/>
                  <a:gd name="T59" fmla="*/ 2147483646 h 14279"/>
                  <a:gd name="T60" fmla="*/ 2147483646 w 62921"/>
                  <a:gd name="T61" fmla="*/ 2147483646 h 14279"/>
                  <a:gd name="T62" fmla="*/ 2147483646 w 62921"/>
                  <a:gd name="T63" fmla="*/ 2147483646 h 14279"/>
                  <a:gd name="T64" fmla="*/ 2147483646 w 62921"/>
                  <a:gd name="T65" fmla="*/ 2147483646 h 14279"/>
                  <a:gd name="T66" fmla="*/ 2147483646 w 62921"/>
                  <a:gd name="T67" fmla="*/ 2147483646 h 14279"/>
                  <a:gd name="T68" fmla="*/ 2147483646 w 62921"/>
                  <a:gd name="T69" fmla="*/ 2147483646 h 14279"/>
                  <a:gd name="T70" fmla="*/ 2147483646 w 62921"/>
                  <a:gd name="T71" fmla="*/ 2147483646 h 14279"/>
                  <a:gd name="T72" fmla="*/ 2147483646 w 62921"/>
                  <a:gd name="T73" fmla="*/ 2147483646 h 14279"/>
                  <a:gd name="T74" fmla="*/ 2147483646 w 62921"/>
                  <a:gd name="T75" fmla="*/ 2147483646 h 14279"/>
                  <a:gd name="T76" fmla="*/ 2147483646 w 62921"/>
                  <a:gd name="T77" fmla="*/ 2147483646 h 14279"/>
                  <a:gd name="T78" fmla="*/ 2147483646 w 62921"/>
                  <a:gd name="T79" fmla="*/ 2147483646 h 14279"/>
                  <a:gd name="T80" fmla="*/ 2147483646 w 62921"/>
                  <a:gd name="T81" fmla="*/ 2147483646 h 14279"/>
                  <a:gd name="T82" fmla="*/ 2147483646 w 62921"/>
                  <a:gd name="T83" fmla="*/ 2147483646 h 14279"/>
                  <a:gd name="T84" fmla="*/ 2147483646 w 62921"/>
                  <a:gd name="T85" fmla="*/ 2147483646 h 14279"/>
                  <a:gd name="T86" fmla="*/ 2147483646 w 62921"/>
                  <a:gd name="T87" fmla="*/ 2147483646 h 14279"/>
                  <a:gd name="T88" fmla="*/ 2147483646 w 62921"/>
                  <a:gd name="T89" fmla="*/ 2147483646 h 14279"/>
                  <a:gd name="T90" fmla="*/ 2147483646 w 62921"/>
                  <a:gd name="T91" fmla="*/ 2147483646 h 14279"/>
                  <a:gd name="T92" fmla="*/ 2147483646 w 62921"/>
                  <a:gd name="T93" fmla="*/ 2147483646 h 14279"/>
                  <a:gd name="T94" fmla="*/ 2147483646 w 62921"/>
                  <a:gd name="T95" fmla="*/ 2147483646 h 14279"/>
                  <a:gd name="T96" fmla="*/ 2147483646 w 62921"/>
                  <a:gd name="T97" fmla="*/ 2147483646 h 14279"/>
                  <a:gd name="T98" fmla="*/ 2147483646 w 62921"/>
                  <a:gd name="T99" fmla="*/ 2147483646 h 14279"/>
                  <a:gd name="T100" fmla="*/ 2147483646 w 62921"/>
                  <a:gd name="T101" fmla="*/ 2147483646 h 14279"/>
                  <a:gd name="T102" fmla="*/ 2147483646 w 62921"/>
                  <a:gd name="T103" fmla="*/ 2147483646 h 14279"/>
                  <a:gd name="T104" fmla="*/ 2147483646 w 62921"/>
                  <a:gd name="T105" fmla="*/ 0 h 142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lnTo>
                      <a:pt x="9406" y="216"/>
                    </a:ln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40" name="Google Shape;2671;p43"/>
              <p:cNvSpPr>
                <a:spLocks/>
              </p:cNvSpPr>
              <p:nvPr/>
            </p:nvSpPr>
            <p:spPr bwMode="auto">
              <a:xfrm>
                <a:off x="546533" y="914628"/>
                <a:ext cx="539137" cy="671967"/>
              </a:xfrm>
              <a:custGeom>
                <a:avLst/>
                <a:gdLst>
                  <a:gd name="T0" fmla="*/ 2147483646 w 8694"/>
                  <a:gd name="T1" fmla="*/ 916924087 h 10836"/>
                  <a:gd name="T2" fmla="*/ 916926370 w 8694"/>
                  <a:gd name="T3" fmla="*/ 2147483646 h 10836"/>
                  <a:gd name="T4" fmla="*/ 916926370 w 8694"/>
                  <a:gd name="T5" fmla="*/ 2147483646 h 10836"/>
                  <a:gd name="T6" fmla="*/ 2147483646 w 8694"/>
                  <a:gd name="T7" fmla="*/ 2147483646 h 10836"/>
                  <a:gd name="T8" fmla="*/ 2147483646 w 8694"/>
                  <a:gd name="T9" fmla="*/ 916924087 h 108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Google Shape;2672;p43"/>
              <p:cNvSpPr/>
              <p:nvPr/>
            </p:nvSpPr>
            <p:spPr>
              <a:xfrm>
                <a:off x="1157634" y="1160000"/>
                <a:ext cx="469801" cy="67932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42" name="Google Shape;2673;p43"/>
              <p:cNvSpPr>
                <a:spLocks/>
              </p:cNvSpPr>
              <p:nvPr/>
            </p:nvSpPr>
            <p:spPr bwMode="auto">
              <a:xfrm>
                <a:off x="1655662" y="1364604"/>
                <a:ext cx="503728" cy="643132"/>
              </a:xfrm>
              <a:custGeom>
                <a:avLst/>
                <a:gdLst>
                  <a:gd name="T0" fmla="*/ 0 w 8123"/>
                  <a:gd name="T1" fmla="*/ 0 h 10371"/>
                  <a:gd name="T2" fmla="*/ 2147483646 w 8123"/>
                  <a:gd name="T3" fmla="*/ 2147483646 h 10371"/>
                  <a:gd name="T4" fmla="*/ 2147483646 w 8123"/>
                  <a:gd name="T5" fmla="*/ 2147483646 h 10371"/>
                  <a:gd name="T6" fmla="*/ 0 w 8123"/>
                  <a:gd name="T7" fmla="*/ 0 h 1037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Google Shape;2674;p43"/>
              <p:cNvSpPr/>
              <p:nvPr/>
            </p:nvSpPr>
            <p:spPr>
              <a:xfrm>
                <a:off x="2207820" y="1201894"/>
                <a:ext cx="484636" cy="684507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Google Shape;2675;p43"/>
              <p:cNvSpPr/>
              <p:nvPr/>
            </p:nvSpPr>
            <p:spPr>
              <a:xfrm>
                <a:off x="2687707" y="988273"/>
                <a:ext cx="535736" cy="67586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9" name="Google Shape;449;p40"/>
          <p:cNvSpPr txBox="1">
            <a:spLocks noGrp="1"/>
          </p:cNvSpPr>
          <p:nvPr>
            <p:ph type="title"/>
          </p:nvPr>
        </p:nvSpPr>
        <p:spPr>
          <a:xfrm>
            <a:off x="3016250" y="3068638"/>
            <a:ext cx="5767388" cy="682625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  <a:b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Củng cố</a:t>
            </a:r>
            <a:endParaRPr sz="6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701" name="Google Shape;451;p40"/>
          <p:cNvGrpSpPr>
            <a:grpSpLocks/>
          </p:cNvGrpSpPr>
          <p:nvPr/>
        </p:nvGrpSpPr>
        <p:grpSpPr bwMode="auto">
          <a:xfrm>
            <a:off x="1638300" y="4498975"/>
            <a:ext cx="1450975" cy="1500188"/>
            <a:chOff x="5937550" y="2126525"/>
            <a:chExt cx="1450700" cy="1499900"/>
          </a:xfrm>
        </p:grpSpPr>
        <p:sp>
          <p:nvSpPr>
            <p:cNvPr id="29703" name="Google Shape;452;p40"/>
            <p:cNvSpPr>
              <a:spLocks/>
            </p:cNvSpPr>
            <p:nvPr/>
          </p:nvSpPr>
          <p:spPr bwMode="auto">
            <a:xfrm>
              <a:off x="5998325" y="2126525"/>
              <a:ext cx="1389925" cy="1471425"/>
            </a:xfrm>
            <a:custGeom>
              <a:avLst/>
              <a:gdLst>
                <a:gd name="T0" fmla="*/ 2147483646 w 55597"/>
                <a:gd name="T1" fmla="*/ 0 h 58857"/>
                <a:gd name="T2" fmla="*/ 2147483646 w 55597"/>
                <a:gd name="T3" fmla="*/ 1943359375 h 58857"/>
                <a:gd name="T4" fmla="*/ 2147483646 w 55597"/>
                <a:gd name="T5" fmla="*/ 2147483646 h 58857"/>
                <a:gd name="T6" fmla="*/ 2147483646 w 55597"/>
                <a:gd name="T7" fmla="*/ 2147483646 h 58857"/>
                <a:gd name="T8" fmla="*/ 2147483646 w 55597"/>
                <a:gd name="T9" fmla="*/ 2147483646 h 58857"/>
                <a:gd name="T10" fmla="*/ 2147483646 w 55597"/>
                <a:gd name="T11" fmla="*/ 2147483646 h 58857"/>
                <a:gd name="T12" fmla="*/ 2147483646 w 55597"/>
                <a:gd name="T13" fmla="*/ 2147483646 h 58857"/>
                <a:gd name="T14" fmla="*/ 2147483646 w 55597"/>
                <a:gd name="T15" fmla="*/ 2147483646 h 58857"/>
                <a:gd name="T16" fmla="*/ 2147483646 w 55597"/>
                <a:gd name="T17" fmla="*/ 2147483646 h 58857"/>
                <a:gd name="T18" fmla="*/ 2147483646 w 55597"/>
                <a:gd name="T19" fmla="*/ 2147483646 h 58857"/>
                <a:gd name="T20" fmla="*/ 2147483646 w 55597"/>
                <a:gd name="T21" fmla="*/ 0 h 588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597" h="58857" extrusionOk="0">
                  <a:moveTo>
                    <a:pt x="29969" y="0"/>
                  </a:moveTo>
                  <a:cubicBezTo>
                    <a:pt x="29733" y="0"/>
                    <a:pt x="29498" y="64"/>
                    <a:pt x="29295" y="199"/>
                  </a:cubicBezTo>
                  <a:lnTo>
                    <a:pt x="765" y="18158"/>
                  </a:lnTo>
                  <a:cubicBezTo>
                    <a:pt x="128" y="18540"/>
                    <a:pt x="1" y="19368"/>
                    <a:pt x="383" y="20005"/>
                  </a:cubicBezTo>
                  <a:lnTo>
                    <a:pt x="24519" y="58215"/>
                  </a:lnTo>
                  <a:cubicBezTo>
                    <a:pt x="24769" y="58631"/>
                    <a:pt x="25181" y="58857"/>
                    <a:pt x="25615" y="58857"/>
                  </a:cubicBezTo>
                  <a:cubicBezTo>
                    <a:pt x="25845" y="58857"/>
                    <a:pt x="26081" y="58793"/>
                    <a:pt x="26302" y="58661"/>
                  </a:cubicBezTo>
                  <a:lnTo>
                    <a:pt x="54833" y="40702"/>
                  </a:lnTo>
                  <a:cubicBezTo>
                    <a:pt x="55406" y="40320"/>
                    <a:pt x="55597" y="39492"/>
                    <a:pt x="55215" y="38855"/>
                  </a:cubicBezTo>
                  <a:lnTo>
                    <a:pt x="31078" y="581"/>
                  </a:lnTo>
                  <a:cubicBezTo>
                    <a:pt x="30832" y="211"/>
                    <a:pt x="30399" y="0"/>
                    <a:pt x="2996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04" name="Google Shape;453;p40"/>
            <p:cNvSpPr>
              <a:spLocks/>
            </p:cNvSpPr>
            <p:nvPr/>
          </p:nvSpPr>
          <p:spPr bwMode="auto">
            <a:xfrm>
              <a:off x="6035650" y="2616925"/>
              <a:ext cx="47075" cy="43025"/>
            </a:xfrm>
            <a:custGeom>
              <a:avLst/>
              <a:gdLst>
                <a:gd name="T0" fmla="*/ 2147483646 w 1883"/>
                <a:gd name="T1" fmla="*/ 9765625 h 1721"/>
                <a:gd name="T2" fmla="*/ 976562500 w 1883"/>
                <a:gd name="T3" fmla="*/ 2147483646 h 1721"/>
                <a:gd name="T4" fmla="*/ 2147483646 w 1883"/>
                <a:gd name="T5" fmla="*/ 2147483646 h 1721"/>
                <a:gd name="T6" fmla="*/ 2147483646 w 1883"/>
                <a:gd name="T7" fmla="*/ 2147483646 h 1721"/>
                <a:gd name="T8" fmla="*/ 2147483646 w 1883"/>
                <a:gd name="T9" fmla="*/ 2147483646 h 1721"/>
                <a:gd name="T10" fmla="*/ 2147483646 w 1883"/>
                <a:gd name="T11" fmla="*/ 9765625 h 17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83" h="1721" extrusionOk="0">
                  <a:moveTo>
                    <a:pt x="946" y="1"/>
                  </a:moveTo>
                  <a:cubicBezTo>
                    <a:pt x="581" y="1"/>
                    <a:pt x="211" y="236"/>
                    <a:pt x="100" y="644"/>
                  </a:cubicBezTo>
                  <a:cubicBezTo>
                    <a:pt x="0" y="1240"/>
                    <a:pt x="444" y="1720"/>
                    <a:pt x="947" y="1720"/>
                  </a:cubicBezTo>
                  <a:cubicBezTo>
                    <a:pt x="1088" y="1720"/>
                    <a:pt x="1234" y="1683"/>
                    <a:pt x="1373" y="1599"/>
                  </a:cubicBezTo>
                  <a:cubicBezTo>
                    <a:pt x="1819" y="1344"/>
                    <a:pt x="1883" y="771"/>
                    <a:pt x="1628" y="389"/>
                  </a:cubicBezTo>
                  <a:cubicBezTo>
                    <a:pt x="1468" y="122"/>
                    <a:pt x="1208" y="1"/>
                    <a:pt x="946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5937550" y="2602684"/>
              <a:ext cx="128564" cy="128563"/>
            </a:xfrm>
            <a:custGeom>
              <a:avLst/>
              <a:gdLst/>
              <a:ahLst/>
              <a:cxnLst/>
              <a:rect l="l" t="t" r="r" b="b"/>
              <a:pathLst>
                <a:path w="5171" h="5133" extrusionOk="0">
                  <a:moveTo>
                    <a:pt x="2897" y="1"/>
                  </a:moveTo>
                  <a:cubicBezTo>
                    <a:pt x="1779" y="1"/>
                    <a:pt x="687" y="714"/>
                    <a:pt x="394" y="1995"/>
                  </a:cubicBezTo>
                  <a:cubicBezTo>
                    <a:pt x="0" y="3716"/>
                    <a:pt x="1391" y="5133"/>
                    <a:pt x="2925" y="5133"/>
                  </a:cubicBezTo>
                  <a:cubicBezTo>
                    <a:pt x="3378" y="5133"/>
                    <a:pt x="3843" y="5009"/>
                    <a:pt x="4278" y="4733"/>
                  </a:cubicBezTo>
                  <a:cubicBezTo>
                    <a:pt x="4470" y="4606"/>
                    <a:pt x="4661" y="4415"/>
                    <a:pt x="4852" y="4224"/>
                  </a:cubicBezTo>
                  <a:lnTo>
                    <a:pt x="4470" y="3651"/>
                  </a:lnTo>
                  <a:lnTo>
                    <a:pt x="4406" y="3714"/>
                  </a:lnTo>
                  <a:cubicBezTo>
                    <a:pt x="4278" y="3905"/>
                    <a:pt x="4087" y="4096"/>
                    <a:pt x="3896" y="4224"/>
                  </a:cubicBezTo>
                  <a:cubicBezTo>
                    <a:pt x="3579" y="4425"/>
                    <a:pt x="3240" y="4516"/>
                    <a:pt x="2908" y="4516"/>
                  </a:cubicBezTo>
                  <a:cubicBezTo>
                    <a:pt x="1774" y="4516"/>
                    <a:pt x="735" y="3453"/>
                    <a:pt x="1031" y="2122"/>
                  </a:cubicBezTo>
                  <a:cubicBezTo>
                    <a:pt x="1250" y="1169"/>
                    <a:pt x="2061" y="638"/>
                    <a:pt x="2891" y="638"/>
                  </a:cubicBezTo>
                  <a:cubicBezTo>
                    <a:pt x="3504" y="638"/>
                    <a:pt x="4128" y="927"/>
                    <a:pt x="4533" y="1549"/>
                  </a:cubicBezTo>
                  <a:cubicBezTo>
                    <a:pt x="4580" y="1642"/>
                    <a:pt x="4695" y="1701"/>
                    <a:pt x="4828" y="1701"/>
                  </a:cubicBezTo>
                  <a:cubicBezTo>
                    <a:pt x="4877" y="1701"/>
                    <a:pt x="4928" y="1693"/>
                    <a:pt x="4979" y="1676"/>
                  </a:cubicBezTo>
                  <a:cubicBezTo>
                    <a:pt x="5106" y="1549"/>
                    <a:pt x="5170" y="1358"/>
                    <a:pt x="5106" y="1231"/>
                  </a:cubicBezTo>
                  <a:cubicBezTo>
                    <a:pt x="4565" y="391"/>
                    <a:pt x="3724" y="1"/>
                    <a:pt x="28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06" name="Google Shape;455;p40"/>
            <p:cNvSpPr>
              <a:spLocks/>
            </p:cNvSpPr>
            <p:nvPr/>
          </p:nvSpPr>
          <p:spPr bwMode="auto">
            <a:xfrm>
              <a:off x="6071575" y="2680700"/>
              <a:ext cx="55075" cy="43400"/>
            </a:xfrm>
            <a:custGeom>
              <a:avLst/>
              <a:gdLst>
                <a:gd name="T0" fmla="*/ 2147483646 w 2203"/>
                <a:gd name="T1" fmla="*/ 9765625 h 1736"/>
                <a:gd name="T2" fmla="*/ 2147483646 w 2203"/>
                <a:gd name="T3" fmla="*/ 1269531250 h 1736"/>
                <a:gd name="T4" fmla="*/ 2147483646 w 2203"/>
                <a:gd name="T5" fmla="*/ 2147483646 h 1736"/>
                <a:gd name="T6" fmla="*/ 2147483646 w 2203"/>
                <a:gd name="T7" fmla="*/ 2147483646 h 1736"/>
                <a:gd name="T8" fmla="*/ 2147483646 w 2203"/>
                <a:gd name="T9" fmla="*/ 2147483646 h 1736"/>
                <a:gd name="T10" fmla="*/ 2147483646 w 2203"/>
                <a:gd name="T11" fmla="*/ 9765625 h 17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3" h="1736" extrusionOk="0">
                  <a:moveTo>
                    <a:pt x="1124" y="1"/>
                  </a:moveTo>
                  <a:cubicBezTo>
                    <a:pt x="978" y="1"/>
                    <a:pt x="832" y="43"/>
                    <a:pt x="701" y="130"/>
                  </a:cubicBezTo>
                  <a:cubicBezTo>
                    <a:pt x="0" y="576"/>
                    <a:pt x="191" y="1532"/>
                    <a:pt x="955" y="1723"/>
                  </a:cubicBezTo>
                  <a:cubicBezTo>
                    <a:pt x="1004" y="1731"/>
                    <a:pt x="1052" y="1736"/>
                    <a:pt x="1100" y="1736"/>
                  </a:cubicBezTo>
                  <a:cubicBezTo>
                    <a:pt x="1731" y="1736"/>
                    <a:pt x="2202" y="982"/>
                    <a:pt x="1847" y="449"/>
                  </a:cubicBezTo>
                  <a:cubicBezTo>
                    <a:pt x="1680" y="156"/>
                    <a:pt x="1402" y="1"/>
                    <a:pt x="112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5978817" y="2666171"/>
              <a:ext cx="130150" cy="128563"/>
            </a:xfrm>
            <a:custGeom>
              <a:avLst/>
              <a:gdLst/>
              <a:ahLst/>
              <a:cxnLst/>
              <a:rect l="l" t="t" r="r" b="b"/>
              <a:pathLst>
                <a:path w="5167" h="5166" extrusionOk="0">
                  <a:moveTo>
                    <a:pt x="2881" y="0"/>
                  </a:moveTo>
                  <a:cubicBezTo>
                    <a:pt x="1776" y="0"/>
                    <a:pt x="683" y="713"/>
                    <a:pt x="391" y="1994"/>
                  </a:cubicBezTo>
                  <a:cubicBezTo>
                    <a:pt x="1" y="3748"/>
                    <a:pt x="1325" y="5166"/>
                    <a:pt x="2853" y="5166"/>
                  </a:cubicBezTo>
                  <a:cubicBezTo>
                    <a:pt x="3322" y="5166"/>
                    <a:pt x="3811" y="5032"/>
                    <a:pt x="4275" y="4733"/>
                  </a:cubicBezTo>
                  <a:cubicBezTo>
                    <a:pt x="4466" y="4605"/>
                    <a:pt x="4657" y="4478"/>
                    <a:pt x="4848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75" y="4426"/>
                    <a:pt x="3234" y="4516"/>
                    <a:pt x="2901" y="4516"/>
                  </a:cubicBezTo>
                  <a:cubicBezTo>
                    <a:pt x="1768" y="4516"/>
                    <a:pt x="732" y="3465"/>
                    <a:pt x="1027" y="2185"/>
                  </a:cubicBezTo>
                  <a:cubicBezTo>
                    <a:pt x="1250" y="1221"/>
                    <a:pt x="2077" y="689"/>
                    <a:pt x="2917" y="689"/>
                  </a:cubicBezTo>
                  <a:cubicBezTo>
                    <a:pt x="3521" y="689"/>
                    <a:pt x="4131" y="963"/>
                    <a:pt x="4530" y="1548"/>
                  </a:cubicBezTo>
                  <a:cubicBezTo>
                    <a:pt x="4570" y="1669"/>
                    <a:pt x="4662" y="1714"/>
                    <a:pt x="4772" y="1714"/>
                  </a:cubicBezTo>
                  <a:cubicBezTo>
                    <a:pt x="4836" y="1714"/>
                    <a:pt x="4906" y="1699"/>
                    <a:pt x="4976" y="1676"/>
                  </a:cubicBezTo>
                  <a:cubicBezTo>
                    <a:pt x="5103" y="1548"/>
                    <a:pt x="5167" y="1357"/>
                    <a:pt x="5039" y="1230"/>
                  </a:cubicBezTo>
                  <a:cubicBezTo>
                    <a:pt x="4525" y="390"/>
                    <a:pt x="3699" y="0"/>
                    <a:pt x="2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08" name="Google Shape;457;p40"/>
            <p:cNvSpPr>
              <a:spLocks/>
            </p:cNvSpPr>
            <p:nvPr/>
          </p:nvSpPr>
          <p:spPr bwMode="auto">
            <a:xfrm>
              <a:off x="6110475" y="2743650"/>
              <a:ext cx="59275" cy="45200"/>
            </a:xfrm>
            <a:custGeom>
              <a:avLst/>
              <a:gdLst>
                <a:gd name="T0" fmla="*/ 2147483646 w 2371"/>
                <a:gd name="T1" fmla="*/ 0 h 1808"/>
                <a:gd name="T2" fmla="*/ 2147483646 w 2371"/>
                <a:gd name="T3" fmla="*/ 2147483646 h 1808"/>
                <a:gd name="T4" fmla="*/ 2147483646 w 2371"/>
                <a:gd name="T5" fmla="*/ 2147483646 h 1808"/>
                <a:gd name="T6" fmla="*/ 2147483646 w 2371"/>
                <a:gd name="T7" fmla="*/ 2147483646 h 1808"/>
                <a:gd name="T8" fmla="*/ 2147483646 w 2371"/>
                <a:gd name="T9" fmla="*/ 0 h 18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1" h="1808" extrusionOk="0">
                  <a:moveTo>
                    <a:pt x="1161" y="0"/>
                  </a:moveTo>
                  <a:cubicBezTo>
                    <a:pt x="571" y="0"/>
                    <a:pt x="1" y="670"/>
                    <a:pt x="482" y="1370"/>
                  </a:cubicBezTo>
                  <a:cubicBezTo>
                    <a:pt x="656" y="1680"/>
                    <a:pt x="919" y="1807"/>
                    <a:pt x="1181" y="1807"/>
                  </a:cubicBezTo>
                  <a:cubicBezTo>
                    <a:pt x="1779" y="1807"/>
                    <a:pt x="2370" y="1143"/>
                    <a:pt x="1883" y="478"/>
                  </a:cubicBezTo>
                  <a:cubicBezTo>
                    <a:pt x="1704" y="139"/>
                    <a:pt x="1430" y="0"/>
                    <a:pt x="1161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6018498" y="2729659"/>
              <a:ext cx="130150" cy="128563"/>
            </a:xfrm>
            <a:custGeom>
              <a:avLst/>
              <a:gdLst/>
              <a:ahLst/>
              <a:cxnLst/>
              <a:rect l="l" t="t" r="r" b="b"/>
              <a:pathLst>
                <a:path w="5167" h="5167" extrusionOk="0">
                  <a:moveTo>
                    <a:pt x="2881" y="0"/>
                  </a:moveTo>
                  <a:cubicBezTo>
                    <a:pt x="1776" y="0"/>
                    <a:pt x="683" y="713"/>
                    <a:pt x="391" y="1994"/>
                  </a:cubicBezTo>
                  <a:cubicBezTo>
                    <a:pt x="1" y="3748"/>
                    <a:pt x="1362" y="5166"/>
                    <a:pt x="2879" y="5166"/>
                  </a:cubicBezTo>
                  <a:cubicBezTo>
                    <a:pt x="3345" y="5166"/>
                    <a:pt x="3826" y="5032"/>
                    <a:pt x="4275" y="4733"/>
                  </a:cubicBezTo>
                  <a:cubicBezTo>
                    <a:pt x="4466" y="4606"/>
                    <a:pt x="4721" y="4478"/>
                    <a:pt x="4849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75" y="4426"/>
                    <a:pt x="3234" y="4517"/>
                    <a:pt x="2901" y="4517"/>
                  </a:cubicBezTo>
                  <a:cubicBezTo>
                    <a:pt x="1768" y="4517"/>
                    <a:pt x="732" y="3465"/>
                    <a:pt x="1027" y="2186"/>
                  </a:cubicBezTo>
                  <a:cubicBezTo>
                    <a:pt x="1250" y="1222"/>
                    <a:pt x="2077" y="689"/>
                    <a:pt x="2917" y="689"/>
                  </a:cubicBezTo>
                  <a:cubicBezTo>
                    <a:pt x="3521" y="689"/>
                    <a:pt x="4131" y="963"/>
                    <a:pt x="4530" y="1549"/>
                  </a:cubicBezTo>
                  <a:cubicBezTo>
                    <a:pt x="4570" y="1670"/>
                    <a:pt x="4662" y="1714"/>
                    <a:pt x="4772" y="1714"/>
                  </a:cubicBezTo>
                  <a:cubicBezTo>
                    <a:pt x="4836" y="1714"/>
                    <a:pt x="4906" y="1699"/>
                    <a:pt x="4976" y="1676"/>
                  </a:cubicBezTo>
                  <a:cubicBezTo>
                    <a:pt x="5103" y="1549"/>
                    <a:pt x="5167" y="1358"/>
                    <a:pt x="5040" y="1230"/>
                  </a:cubicBezTo>
                  <a:cubicBezTo>
                    <a:pt x="4525" y="391"/>
                    <a:pt x="3699" y="0"/>
                    <a:pt x="2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10" name="Google Shape;459;p40"/>
            <p:cNvSpPr>
              <a:spLocks/>
            </p:cNvSpPr>
            <p:nvPr/>
          </p:nvSpPr>
          <p:spPr bwMode="auto">
            <a:xfrm>
              <a:off x="6152750" y="2809175"/>
              <a:ext cx="54925" cy="42325"/>
            </a:xfrm>
            <a:custGeom>
              <a:avLst/>
              <a:gdLst>
                <a:gd name="T0" fmla="*/ 2147483646 w 2197"/>
                <a:gd name="T1" fmla="*/ 9765625 h 1693"/>
                <a:gd name="T2" fmla="*/ 2147483646 w 2197"/>
                <a:gd name="T3" fmla="*/ 1464843750 h 1693"/>
                <a:gd name="T4" fmla="*/ 2147483646 w 2197"/>
                <a:gd name="T5" fmla="*/ 2147483646 h 1693"/>
                <a:gd name="T6" fmla="*/ 2147483646 w 2197"/>
                <a:gd name="T7" fmla="*/ 2147483646 h 1693"/>
                <a:gd name="T8" fmla="*/ 2147483646 w 2197"/>
                <a:gd name="T9" fmla="*/ 2147483646 h 1693"/>
                <a:gd name="T10" fmla="*/ 2147483646 w 2197"/>
                <a:gd name="T11" fmla="*/ 9765625 h 16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97" h="1693" extrusionOk="0">
                  <a:moveTo>
                    <a:pt x="1114" y="1"/>
                  </a:moveTo>
                  <a:cubicBezTo>
                    <a:pt x="951" y="1"/>
                    <a:pt x="785" y="52"/>
                    <a:pt x="638" y="150"/>
                  </a:cubicBezTo>
                  <a:cubicBezTo>
                    <a:pt x="1" y="532"/>
                    <a:pt x="192" y="1487"/>
                    <a:pt x="893" y="1678"/>
                  </a:cubicBezTo>
                  <a:cubicBezTo>
                    <a:pt x="950" y="1688"/>
                    <a:pt x="1006" y="1692"/>
                    <a:pt x="1060" y="1692"/>
                  </a:cubicBezTo>
                  <a:cubicBezTo>
                    <a:pt x="1737" y="1692"/>
                    <a:pt x="2197" y="994"/>
                    <a:pt x="1784" y="405"/>
                  </a:cubicBezTo>
                  <a:cubicBezTo>
                    <a:pt x="1628" y="131"/>
                    <a:pt x="1375" y="1"/>
                    <a:pt x="111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6058177" y="2793147"/>
              <a:ext cx="131738" cy="130150"/>
            </a:xfrm>
            <a:custGeom>
              <a:avLst/>
              <a:gdLst/>
              <a:ahLst/>
              <a:cxnLst/>
              <a:rect l="l" t="t" r="r" b="b"/>
              <a:pathLst>
                <a:path w="5280" h="5192" extrusionOk="0">
                  <a:moveTo>
                    <a:pt x="2939" y="1"/>
                  </a:moveTo>
                  <a:cubicBezTo>
                    <a:pt x="1810" y="1"/>
                    <a:pt x="688" y="730"/>
                    <a:pt x="394" y="2054"/>
                  </a:cubicBezTo>
                  <a:cubicBezTo>
                    <a:pt x="0" y="3774"/>
                    <a:pt x="1391" y="5191"/>
                    <a:pt x="2925" y="5191"/>
                  </a:cubicBezTo>
                  <a:cubicBezTo>
                    <a:pt x="3377" y="5191"/>
                    <a:pt x="3843" y="5068"/>
                    <a:pt x="4278" y="4792"/>
                  </a:cubicBezTo>
                  <a:cubicBezTo>
                    <a:pt x="4533" y="4601"/>
                    <a:pt x="4724" y="4474"/>
                    <a:pt x="4852" y="4282"/>
                  </a:cubicBezTo>
                  <a:lnTo>
                    <a:pt x="4470" y="3709"/>
                  </a:lnTo>
                  <a:lnTo>
                    <a:pt x="4470" y="3773"/>
                  </a:lnTo>
                  <a:cubicBezTo>
                    <a:pt x="4278" y="3900"/>
                    <a:pt x="4151" y="4091"/>
                    <a:pt x="3960" y="4219"/>
                  </a:cubicBezTo>
                  <a:cubicBezTo>
                    <a:pt x="3627" y="4421"/>
                    <a:pt x="3278" y="4512"/>
                    <a:pt x="2941" y="4512"/>
                  </a:cubicBezTo>
                  <a:cubicBezTo>
                    <a:pt x="1794" y="4512"/>
                    <a:pt x="784" y="3461"/>
                    <a:pt x="1031" y="2181"/>
                  </a:cubicBezTo>
                  <a:cubicBezTo>
                    <a:pt x="1253" y="1217"/>
                    <a:pt x="2102" y="685"/>
                    <a:pt x="2948" y="685"/>
                  </a:cubicBezTo>
                  <a:cubicBezTo>
                    <a:pt x="3555" y="685"/>
                    <a:pt x="4161" y="959"/>
                    <a:pt x="4533" y="1544"/>
                  </a:cubicBezTo>
                  <a:cubicBezTo>
                    <a:pt x="4614" y="1666"/>
                    <a:pt x="4728" y="1717"/>
                    <a:pt x="4837" y="1717"/>
                  </a:cubicBezTo>
                  <a:cubicBezTo>
                    <a:pt x="5069" y="1717"/>
                    <a:pt x="5280" y="1486"/>
                    <a:pt x="5106" y="1226"/>
                  </a:cubicBezTo>
                  <a:cubicBezTo>
                    <a:pt x="4595" y="391"/>
                    <a:pt x="3765" y="1"/>
                    <a:pt x="2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12" name="Google Shape;461;p40"/>
            <p:cNvSpPr>
              <a:spLocks/>
            </p:cNvSpPr>
            <p:nvPr/>
          </p:nvSpPr>
          <p:spPr bwMode="auto">
            <a:xfrm>
              <a:off x="6193225" y="2873425"/>
              <a:ext cx="56600" cy="42775"/>
            </a:xfrm>
            <a:custGeom>
              <a:avLst/>
              <a:gdLst>
                <a:gd name="T0" fmla="*/ 2147483646 w 2264"/>
                <a:gd name="T1" fmla="*/ 9765625 h 1711"/>
                <a:gd name="T2" fmla="*/ 2147483646 w 2264"/>
                <a:gd name="T3" fmla="*/ 2147483646 h 1711"/>
                <a:gd name="T4" fmla="*/ 2147483646 w 2264"/>
                <a:gd name="T5" fmla="*/ 2147483646 h 1711"/>
                <a:gd name="T6" fmla="*/ 2147483646 w 2264"/>
                <a:gd name="T7" fmla="*/ 2147483646 h 1711"/>
                <a:gd name="T8" fmla="*/ 2147483646 w 2264"/>
                <a:gd name="T9" fmla="*/ 9765625 h 17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4" h="1711" extrusionOk="0">
                  <a:moveTo>
                    <a:pt x="1124" y="1"/>
                  </a:moveTo>
                  <a:cubicBezTo>
                    <a:pt x="546" y="1"/>
                    <a:pt x="0" y="606"/>
                    <a:pt x="356" y="1274"/>
                  </a:cubicBezTo>
                  <a:cubicBezTo>
                    <a:pt x="531" y="1584"/>
                    <a:pt x="794" y="1711"/>
                    <a:pt x="1057" y="1711"/>
                  </a:cubicBezTo>
                  <a:cubicBezTo>
                    <a:pt x="1659" y="1711"/>
                    <a:pt x="2264" y="1046"/>
                    <a:pt x="1821" y="382"/>
                  </a:cubicBezTo>
                  <a:cubicBezTo>
                    <a:pt x="1629" y="113"/>
                    <a:pt x="1374" y="1"/>
                    <a:pt x="112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6099444" y="2858223"/>
              <a:ext cx="131738" cy="128562"/>
            </a:xfrm>
            <a:custGeom>
              <a:avLst/>
              <a:gdLst/>
              <a:ahLst/>
              <a:cxnLst/>
              <a:rect l="l" t="t" r="r" b="b"/>
              <a:pathLst>
                <a:path w="5223" h="5145" extrusionOk="0">
                  <a:moveTo>
                    <a:pt x="2893" y="1"/>
                  </a:moveTo>
                  <a:cubicBezTo>
                    <a:pt x="1766" y="1"/>
                    <a:pt x="652" y="715"/>
                    <a:pt x="394" y="2007"/>
                  </a:cubicBezTo>
                  <a:cubicBezTo>
                    <a:pt x="0" y="3728"/>
                    <a:pt x="1353" y="5145"/>
                    <a:pt x="2898" y="5145"/>
                  </a:cubicBezTo>
                  <a:cubicBezTo>
                    <a:pt x="3355" y="5145"/>
                    <a:pt x="3828" y="5021"/>
                    <a:pt x="4278" y="4745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57" y="4393"/>
                    <a:pt x="3201" y="4491"/>
                    <a:pt x="2859" y="4491"/>
                  </a:cubicBezTo>
                  <a:cubicBezTo>
                    <a:pt x="1722" y="4491"/>
                    <a:pt x="737" y="3407"/>
                    <a:pt x="1030" y="2134"/>
                  </a:cubicBezTo>
                  <a:cubicBezTo>
                    <a:pt x="1250" y="1181"/>
                    <a:pt x="2061" y="650"/>
                    <a:pt x="2879" y="650"/>
                  </a:cubicBezTo>
                  <a:cubicBezTo>
                    <a:pt x="3483" y="650"/>
                    <a:pt x="4091" y="939"/>
                    <a:pt x="4469" y="1561"/>
                  </a:cubicBezTo>
                  <a:cubicBezTo>
                    <a:pt x="4544" y="1673"/>
                    <a:pt x="4646" y="1719"/>
                    <a:pt x="4746" y="1719"/>
                  </a:cubicBezTo>
                  <a:cubicBezTo>
                    <a:pt x="4989" y="1719"/>
                    <a:pt x="5223" y="1449"/>
                    <a:pt x="5042" y="1179"/>
                  </a:cubicBezTo>
                  <a:cubicBezTo>
                    <a:pt x="4534" y="376"/>
                    <a:pt x="3710" y="1"/>
                    <a:pt x="2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14" name="Google Shape;463;p40"/>
            <p:cNvSpPr>
              <a:spLocks/>
            </p:cNvSpPr>
            <p:nvPr/>
          </p:nvSpPr>
          <p:spPr bwMode="auto">
            <a:xfrm>
              <a:off x="6227700" y="2935850"/>
              <a:ext cx="57225" cy="43975"/>
            </a:xfrm>
            <a:custGeom>
              <a:avLst/>
              <a:gdLst>
                <a:gd name="T0" fmla="*/ 2147483646 w 2289"/>
                <a:gd name="T1" fmla="*/ 9765625 h 1759"/>
                <a:gd name="T2" fmla="*/ 2147483646 w 2289"/>
                <a:gd name="T3" fmla="*/ 1738281250 h 1759"/>
                <a:gd name="T4" fmla="*/ 2147483646 w 2289"/>
                <a:gd name="T5" fmla="*/ 2147483646 h 1759"/>
                <a:gd name="T6" fmla="*/ 2147483646 w 2289"/>
                <a:gd name="T7" fmla="*/ 2147483646 h 1759"/>
                <a:gd name="T8" fmla="*/ 2147483646 w 2289"/>
                <a:gd name="T9" fmla="*/ 2147483646 h 1759"/>
                <a:gd name="T10" fmla="*/ 2147483646 w 2289"/>
                <a:gd name="T11" fmla="*/ 9765625 h 17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89" h="1759" extrusionOk="0">
                  <a:moveTo>
                    <a:pt x="1354" y="1"/>
                  </a:moveTo>
                  <a:cubicBezTo>
                    <a:pt x="1194" y="1"/>
                    <a:pt x="1032" y="57"/>
                    <a:pt x="888" y="178"/>
                  </a:cubicBezTo>
                  <a:cubicBezTo>
                    <a:pt x="0" y="647"/>
                    <a:pt x="525" y="1759"/>
                    <a:pt x="1269" y="1759"/>
                  </a:cubicBezTo>
                  <a:cubicBezTo>
                    <a:pt x="1433" y="1759"/>
                    <a:pt x="1607" y="1705"/>
                    <a:pt x="1779" y="1579"/>
                  </a:cubicBezTo>
                  <a:cubicBezTo>
                    <a:pt x="2161" y="1388"/>
                    <a:pt x="2289" y="814"/>
                    <a:pt x="2034" y="432"/>
                  </a:cubicBezTo>
                  <a:cubicBezTo>
                    <a:pt x="1875" y="155"/>
                    <a:pt x="1618" y="1"/>
                    <a:pt x="135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6139125" y="2921710"/>
              <a:ext cx="130150" cy="128562"/>
            </a:xfrm>
            <a:custGeom>
              <a:avLst/>
              <a:gdLst/>
              <a:ahLst/>
              <a:cxnLst/>
              <a:rect l="l" t="t" r="r" b="b"/>
              <a:pathLst>
                <a:path w="5170" h="5146" extrusionOk="0">
                  <a:moveTo>
                    <a:pt x="2913" y="1"/>
                  </a:moveTo>
                  <a:cubicBezTo>
                    <a:pt x="1798" y="1"/>
                    <a:pt x="689" y="715"/>
                    <a:pt x="394" y="2007"/>
                  </a:cubicBezTo>
                  <a:cubicBezTo>
                    <a:pt x="0" y="3728"/>
                    <a:pt x="1353" y="5145"/>
                    <a:pt x="2899" y="5145"/>
                  </a:cubicBezTo>
                  <a:cubicBezTo>
                    <a:pt x="3355" y="5145"/>
                    <a:pt x="3828" y="5022"/>
                    <a:pt x="4278" y="4746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7"/>
                  </a:lnTo>
                  <a:cubicBezTo>
                    <a:pt x="4278" y="3918"/>
                    <a:pt x="4087" y="4045"/>
                    <a:pt x="3896" y="4172"/>
                  </a:cubicBezTo>
                  <a:cubicBezTo>
                    <a:pt x="3578" y="4375"/>
                    <a:pt x="3237" y="4466"/>
                    <a:pt x="2904" y="4466"/>
                  </a:cubicBezTo>
                  <a:cubicBezTo>
                    <a:pt x="1771" y="4466"/>
                    <a:pt x="735" y="3414"/>
                    <a:pt x="1030" y="2135"/>
                  </a:cubicBezTo>
                  <a:cubicBezTo>
                    <a:pt x="1250" y="1182"/>
                    <a:pt x="2061" y="651"/>
                    <a:pt x="2891" y="651"/>
                  </a:cubicBezTo>
                  <a:cubicBezTo>
                    <a:pt x="3504" y="651"/>
                    <a:pt x="4128" y="940"/>
                    <a:pt x="4533" y="1561"/>
                  </a:cubicBezTo>
                  <a:cubicBezTo>
                    <a:pt x="4572" y="1640"/>
                    <a:pt x="4660" y="1695"/>
                    <a:pt x="4767" y="1695"/>
                  </a:cubicBezTo>
                  <a:cubicBezTo>
                    <a:pt x="4833" y="1695"/>
                    <a:pt x="4906" y="1674"/>
                    <a:pt x="4979" y="1625"/>
                  </a:cubicBezTo>
                  <a:cubicBezTo>
                    <a:pt x="5106" y="1561"/>
                    <a:pt x="5170" y="1370"/>
                    <a:pt x="5043" y="1179"/>
                  </a:cubicBezTo>
                  <a:cubicBezTo>
                    <a:pt x="4534" y="376"/>
                    <a:pt x="3722" y="1"/>
                    <a:pt x="2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16" name="Google Shape;465;p40"/>
            <p:cNvSpPr>
              <a:spLocks/>
            </p:cNvSpPr>
            <p:nvPr/>
          </p:nvSpPr>
          <p:spPr bwMode="auto">
            <a:xfrm>
              <a:off x="6272225" y="3000100"/>
              <a:ext cx="52500" cy="42225"/>
            </a:xfrm>
            <a:custGeom>
              <a:avLst/>
              <a:gdLst>
                <a:gd name="T0" fmla="*/ 2147483646 w 2100"/>
                <a:gd name="T1" fmla="*/ 0 h 1689"/>
                <a:gd name="T2" fmla="*/ 2147483646 w 2100"/>
                <a:gd name="T3" fmla="*/ 2147483646 h 1689"/>
                <a:gd name="T4" fmla="*/ 2147483646 w 2100"/>
                <a:gd name="T5" fmla="*/ 2147483646 h 1689"/>
                <a:gd name="T6" fmla="*/ 2147483646 w 2100"/>
                <a:gd name="T7" fmla="*/ 2147483646 h 1689"/>
                <a:gd name="T8" fmla="*/ 2147483646 w 2100"/>
                <a:gd name="T9" fmla="*/ 2147483646 h 1689"/>
                <a:gd name="T10" fmla="*/ 2147483646 w 2100"/>
                <a:gd name="T11" fmla="*/ 0 h 16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0" h="1689" extrusionOk="0">
                  <a:moveTo>
                    <a:pt x="1162" y="0"/>
                  </a:moveTo>
                  <a:cubicBezTo>
                    <a:pt x="577" y="0"/>
                    <a:pt x="0" y="635"/>
                    <a:pt x="444" y="1301"/>
                  </a:cubicBezTo>
                  <a:cubicBezTo>
                    <a:pt x="609" y="1548"/>
                    <a:pt x="879" y="1688"/>
                    <a:pt x="1153" y="1688"/>
                  </a:cubicBezTo>
                  <a:cubicBezTo>
                    <a:pt x="1304" y="1688"/>
                    <a:pt x="1455" y="1646"/>
                    <a:pt x="1590" y="1556"/>
                  </a:cubicBezTo>
                  <a:cubicBezTo>
                    <a:pt x="1972" y="1301"/>
                    <a:pt x="2100" y="792"/>
                    <a:pt x="1845" y="410"/>
                  </a:cubicBezTo>
                  <a:cubicBezTo>
                    <a:pt x="1671" y="120"/>
                    <a:pt x="1416" y="0"/>
                    <a:pt x="1162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6178804" y="2985198"/>
              <a:ext cx="131738" cy="128562"/>
            </a:xfrm>
            <a:custGeom>
              <a:avLst/>
              <a:gdLst/>
              <a:ahLst/>
              <a:cxnLst/>
              <a:rect l="l" t="t" r="r" b="b"/>
              <a:pathLst>
                <a:path w="5242" h="5145" extrusionOk="0">
                  <a:moveTo>
                    <a:pt x="2952" y="0"/>
                  </a:moveTo>
                  <a:cubicBezTo>
                    <a:pt x="1819" y="0"/>
                    <a:pt x="689" y="714"/>
                    <a:pt x="394" y="2007"/>
                  </a:cubicBezTo>
                  <a:cubicBezTo>
                    <a:pt x="0" y="3727"/>
                    <a:pt x="1391" y="5144"/>
                    <a:pt x="2925" y="5144"/>
                  </a:cubicBezTo>
                  <a:cubicBezTo>
                    <a:pt x="3377" y="5144"/>
                    <a:pt x="3843" y="5021"/>
                    <a:pt x="4278" y="4745"/>
                  </a:cubicBezTo>
                  <a:cubicBezTo>
                    <a:pt x="4533" y="4618"/>
                    <a:pt x="4724" y="4427"/>
                    <a:pt x="4852" y="4236"/>
                  </a:cubicBezTo>
                  <a:lnTo>
                    <a:pt x="4469" y="3662"/>
                  </a:lnTo>
                  <a:lnTo>
                    <a:pt x="4469" y="3726"/>
                  </a:lnTo>
                  <a:cubicBezTo>
                    <a:pt x="4278" y="3917"/>
                    <a:pt x="4151" y="4044"/>
                    <a:pt x="3960" y="4172"/>
                  </a:cubicBezTo>
                  <a:cubicBezTo>
                    <a:pt x="3627" y="4374"/>
                    <a:pt x="3275" y="4465"/>
                    <a:pt x="2933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0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608" y="1673"/>
                    <a:pt x="4704" y="1719"/>
                    <a:pt x="4799" y="1719"/>
                  </a:cubicBezTo>
                  <a:cubicBezTo>
                    <a:pt x="5026" y="1719"/>
                    <a:pt x="5241" y="1449"/>
                    <a:pt x="5106" y="1179"/>
                  </a:cubicBezTo>
                  <a:cubicBezTo>
                    <a:pt x="4598" y="376"/>
                    <a:pt x="3774" y="0"/>
                    <a:pt x="2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18" name="Google Shape;467;p40"/>
            <p:cNvSpPr>
              <a:spLocks/>
            </p:cNvSpPr>
            <p:nvPr/>
          </p:nvSpPr>
          <p:spPr bwMode="auto">
            <a:xfrm>
              <a:off x="6313575" y="3064325"/>
              <a:ext cx="54775" cy="42250"/>
            </a:xfrm>
            <a:custGeom>
              <a:avLst/>
              <a:gdLst>
                <a:gd name="T0" fmla="*/ 2147483646 w 2191"/>
                <a:gd name="T1" fmla="*/ 9765625 h 1690"/>
                <a:gd name="T2" fmla="*/ 2147483646 w 2191"/>
                <a:gd name="T3" fmla="*/ 1298828125 h 1690"/>
                <a:gd name="T4" fmla="*/ 2147483646 w 2191"/>
                <a:gd name="T5" fmla="*/ 2147483646 h 1690"/>
                <a:gd name="T6" fmla="*/ 2147483646 w 2191"/>
                <a:gd name="T7" fmla="*/ 2147483646 h 1690"/>
                <a:gd name="T8" fmla="*/ 2147483646 w 2191"/>
                <a:gd name="T9" fmla="*/ 2147483646 h 1690"/>
                <a:gd name="T10" fmla="*/ 2147483646 w 2191"/>
                <a:gd name="T11" fmla="*/ 9765625 h 16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91" h="1690" extrusionOk="0">
                  <a:moveTo>
                    <a:pt x="1092" y="1"/>
                  </a:moveTo>
                  <a:cubicBezTo>
                    <a:pt x="932" y="1"/>
                    <a:pt x="772" y="43"/>
                    <a:pt x="637" y="133"/>
                  </a:cubicBezTo>
                  <a:cubicBezTo>
                    <a:pt x="0" y="515"/>
                    <a:pt x="191" y="1471"/>
                    <a:pt x="892" y="1662"/>
                  </a:cubicBezTo>
                  <a:cubicBezTo>
                    <a:pt x="968" y="1681"/>
                    <a:pt x="1042" y="1690"/>
                    <a:pt x="1114" y="1690"/>
                  </a:cubicBezTo>
                  <a:cubicBezTo>
                    <a:pt x="1761" y="1690"/>
                    <a:pt x="2191" y="961"/>
                    <a:pt x="1847" y="388"/>
                  </a:cubicBezTo>
                  <a:cubicBezTo>
                    <a:pt x="1682" y="141"/>
                    <a:pt x="1385" y="1"/>
                    <a:pt x="109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6221659" y="3048686"/>
              <a:ext cx="126976" cy="128562"/>
            </a:xfrm>
            <a:custGeom>
              <a:avLst/>
              <a:gdLst/>
              <a:ahLst/>
              <a:cxnLst/>
              <a:rect l="l" t="t" r="r" b="b"/>
              <a:pathLst>
                <a:path w="5107" h="5145" extrusionOk="0">
                  <a:moveTo>
                    <a:pt x="2893" y="1"/>
                  </a:moveTo>
                  <a:cubicBezTo>
                    <a:pt x="1766" y="1"/>
                    <a:pt x="652" y="715"/>
                    <a:pt x="393" y="2007"/>
                  </a:cubicBezTo>
                  <a:cubicBezTo>
                    <a:pt x="0" y="3728"/>
                    <a:pt x="1353" y="5145"/>
                    <a:pt x="2869" y="5145"/>
                  </a:cubicBezTo>
                  <a:cubicBezTo>
                    <a:pt x="3317" y="5145"/>
                    <a:pt x="3779" y="5021"/>
                    <a:pt x="4215" y="4745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57" y="4393"/>
                    <a:pt x="3201" y="4492"/>
                    <a:pt x="2859" y="4492"/>
                  </a:cubicBezTo>
                  <a:cubicBezTo>
                    <a:pt x="1722" y="4492"/>
                    <a:pt x="737" y="3407"/>
                    <a:pt x="1030" y="2134"/>
                  </a:cubicBezTo>
                  <a:cubicBezTo>
                    <a:pt x="1250" y="1181"/>
                    <a:pt x="2061" y="650"/>
                    <a:pt x="2879" y="650"/>
                  </a:cubicBezTo>
                  <a:cubicBezTo>
                    <a:pt x="3483" y="650"/>
                    <a:pt x="4091" y="939"/>
                    <a:pt x="4469" y="1561"/>
                  </a:cubicBezTo>
                  <a:cubicBezTo>
                    <a:pt x="4548" y="1640"/>
                    <a:pt x="4651" y="1694"/>
                    <a:pt x="4748" y="1694"/>
                  </a:cubicBezTo>
                  <a:cubicBezTo>
                    <a:pt x="4808" y="1694"/>
                    <a:pt x="4866" y="1673"/>
                    <a:pt x="4915" y="1625"/>
                  </a:cubicBezTo>
                  <a:cubicBezTo>
                    <a:pt x="5106" y="1561"/>
                    <a:pt x="5106" y="1370"/>
                    <a:pt x="5042" y="1179"/>
                  </a:cubicBezTo>
                  <a:cubicBezTo>
                    <a:pt x="4534" y="376"/>
                    <a:pt x="3710" y="1"/>
                    <a:pt x="2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20" name="Google Shape;469;p40"/>
            <p:cNvSpPr>
              <a:spLocks/>
            </p:cNvSpPr>
            <p:nvPr/>
          </p:nvSpPr>
          <p:spPr bwMode="auto">
            <a:xfrm>
              <a:off x="6353375" y="3128025"/>
              <a:ext cx="54800" cy="42225"/>
            </a:xfrm>
            <a:custGeom>
              <a:avLst/>
              <a:gdLst>
                <a:gd name="T0" fmla="*/ 2147483646 w 2192"/>
                <a:gd name="T1" fmla="*/ 0 h 1689"/>
                <a:gd name="T2" fmla="*/ 2147483646 w 2192"/>
                <a:gd name="T3" fmla="*/ 1298828125 h 1689"/>
                <a:gd name="T4" fmla="*/ 2147483646 w 2192"/>
                <a:gd name="T5" fmla="*/ 2147483646 h 1689"/>
                <a:gd name="T6" fmla="*/ 2147483646 w 2192"/>
                <a:gd name="T7" fmla="*/ 2147483646 h 1689"/>
                <a:gd name="T8" fmla="*/ 2147483646 w 2192"/>
                <a:gd name="T9" fmla="*/ 2147483646 h 1689"/>
                <a:gd name="T10" fmla="*/ 2147483646 w 2192"/>
                <a:gd name="T11" fmla="*/ 0 h 16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92" h="1689" extrusionOk="0">
                  <a:moveTo>
                    <a:pt x="1138" y="0"/>
                  </a:moveTo>
                  <a:cubicBezTo>
                    <a:pt x="987" y="0"/>
                    <a:pt x="836" y="42"/>
                    <a:pt x="701" y="133"/>
                  </a:cubicBezTo>
                  <a:cubicBezTo>
                    <a:pt x="0" y="515"/>
                    <a:pt x="191" y="1534"/>
                    <a:pt x="955" y="1661"/>
                  </a:cubicBezTo>
                  <a:cubicBezTo>
                    <a:pt x="1025" y="1680"/>
                    <a:pt x="1094" y="1689"/>
                    <a:pt x="1160" y="1689"/>
                  </a:cubicBezTo>
                  <a:cubicBezTo>
                    <a:pt x="1761" y="1689"/>
                    <a:pt x="2191" y="961"/>
                    <a:pt x="1847" y="387"/>
                  </a:cubicBezTo>
                  <a:cubicBezTo>
                    <a:pt x="1682" y="141"/>
                    <a:pt x="1412" y="0"/>
                    <a:pt x="1138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6261339" y="3113760"/>
              <a:ext cx="130150" cy="128563"/>
            </a:xfrm>
            <a:custGeom>
              <a:avLst/>
              <a:gdLst/>
              <a:ahLst/>
              <a:cxnLst/>
              <a:rect l="l" t="t" r="r" b="b"/>
              <a:pathLst>
                <a:path w="5223" h="5146" extrusionOk="0">
                  <a:moveTo>
                    <a:pt x="2913" y="1"/>
                  </a:moveTo>
                  <a:cubicBezTo>
                    <a:pt x="1797" y="1"/>
                    <a:pt x="689" y="715"/>
                    <a:pt x="394" y="2007"/>
                  </a:cubicBezTo>
                  <a:cubicBezTo>
                    <a:pt x="0" y="3728"/>
                    <a:pt x="1353" y="5145"/>
                    <a:pt x="2898" y="5145"/>
                  </a:cubicBezTo>
                  <a:cubicBezTo>
                    <a:pt x="3355" y="5145"/>
                    <a:pt x="3828" y="5022"/>
                    <a:pt x="4278" y="4746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7"/>
                  </a:lnTo>
                  <a:cubicBezTo>
                    <a:pt x="4278" y="3918"/>
                    <a:pt x="4087" y="4045"/>
                    <a:pt x="3896" y="4173"/>
                  </a:cubicBezTo>
                  <a:cubicBezTo>
                    <a:pt x="3572" y="4394"/>
                    <a:pt x="3224" y="4492"/>
                    <a:pt x="2885" y="4492"/>
                  </a:cubicBezTo>
                  <a:cubicBezTo>
                    <a:pt x="1760" y="4492"/>
                    <a:pt x="737" y="3407"/>
                    <a:pt x="1030" y="2135"/>
                  </a:cubicBezTo>
                  <a:cubicBezTo>
                    <a:pt x="1250" y="1182"/>
                    <a:pt x="2061" y="651"/>
                    <a:pt x="2891" y="651"/>
                  </a:cubicBezTo>
                  <a:cubicBezTo>
                    <a:pt x="3504" y="651"/>
                    <a:pt x="4128" y="940"/>
                    <a:pt x="4533" y="1562"/>
                  </a:cubicBezTo>
                  <a:cubicBezTo>
                    <a:pt x="4589" y="1673"/>
                    <a:pt x="4678" y="1720"/>
                    <a:pt x="4769" y="1720"/>
                  </a:cubicBezTo>
                  <a:cubicBezTo>
                    <a:pt x="4989" y="1720"/>
                    <a:pt x="5223" y="1450"/>
                    <a:pt x="5043" y="1179"/>
                  </a:cubicBezTo>
                  <a:cubicBezTo>
                    <a:pt x="4534" y="376"/>
                    <a:pt x="3722" y="1"/>
                    <a:pt x="2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22" name="Google Shape;471;p40"/>
            <p:cNvSpPr>
              <a:spLocks/>
            </p:cNvSpPr>
            <p:nvPr/>
          </p:nvSpPr>
          <p:spPr bwMode="auto">
            <a:xfrm>
              <a:off x="6390700" y="3191700"/>
              <a:ext cx="55025" cy="43325"/>
            </a:xfrm>
            <a:custGeom>
              <a:avLst/>
              <a:gdLst>
                <a:gd name="T0" fmla="*/ 2147483646 w 2201"/>
                <a:gd name="T1" fmla="*/ 0 h 1733"/>
                <a:gd name="T2" fmla="*/ 2147483646 w 2201"/>
                <a:gd name="T3" fmla="*/ 1298828125 h 1733"/>
                <a:gd name="T4" fmla="*/ 2147483646 w 2201"/>
                <a:gd name="T5" fmla="*/ 2147483646 h 1733"/>
                <a:gd name="T6" fmla="*/ 2147483646 w 2201"/>
                <a:gd name="T7" fmla="*/ 2147483646 h 1733"/>
                <a:gd name="T8" fmla="*/ 2147483646 w 2201"/>
                <a:gd name="T9" fmla="*/ 2147483646 h 1733"/>
                <a:gd name="T10" fmla="*/ 2147483646 w 2201"/>
                <a:gd name="T11" fmla="*/ 0 h 17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1" h="1733" extrusionOk="0">
                  <a:moveTo>
                    <a:pt x="1237" y="0"/>
                  </a:moveTo>
                  <a:cubicBezTo>
                    <a:pt x="1086" y="0"/>
                    <a:pt x="935" y="43"/>
                    <a:pt x="800" y="133"/>
                  </a:cubicBezTo>
                  <a:cubicBezTo>
                    <a:pt x="1" y="666"/>
                    <a:pt x="494" y="1732"/>
                    <a:pt x="1235" y="1732"/>
                  </a:cubicBezTo>
                  <a:cubicBezTo>
                    <a:pt x="1380" y="1732"/>
                    <a:pt x="1535" y="1692"/>
                    <a:pt x="1691" y="1598"/>
                  </a:cubicBezTo>
                  <a:cubicBezTo>
                    <a:pt x="2073" y="1343"/>
                    <a:pt x="2201" y="834"/>
                    <a:pt x="1946" y="388"/>
                  </a:cubicBezTo>
                  <a:cubicBezTo>
                    <a:pt x="1782" y="141"/>
                    <a:pt x="1511" y="0"/>
                    <a:pt x="1237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301019" y="3177248"/>
              <a:ext cx="131737" cy="128563"/>
            </a:xfrm>
            <a:custGeom>
              <a:avLst/>
              <a:gdLst/>
              <a:ahLst/>
              <a:cxnLst/>
              <a:rect l="l" t="t" r="r" b="b"/>
              <a:pathLst>
                <a:path w="5287" h="5145" extrusionOk="0">
                  <a:moveTo>
                    <a:pt x="2925" y="0"/>
                  </a:moveTo>
                  <a:cubicBezTo>
                    <a:pt x="1798" y="0"/>
                    <a:pt x="689" y="715"/>
                    <a:pt x="394" y="2007"/>
                  </a:cubicBezTo>
                  <a:cubicBezTo>
                    <a:pt x="0" y="3727"/>
                    <a:pt x="1391" y="5145"/>
                    <a:pt x="2925" y="5145"/>
                  </a:cubicBezTo>
                  <a:cubicBezTo>
                    <a:pt x="3377" y="5145"/>
                    <a:pt x="3843" y="5021"/>
                    <a:pt x="4278" y="4745"/>
                  </a:cubicBezTo>
                  <a:cubicBezTo>
                    <a:pt x="4469" y="4618"/>
                    <a:pt x="4661" y="4427"/>
                    <a:pt x="4852" y="4236"/>
                  </a:cubicBezTo>
                  <a:lnTo>
                    <a:pt x="4469" y="3662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78" y="4374"/>
                    <a:pt x="3237" y="4465"/>
                    <a:pt x="2904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0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589" y="1673"/>
                    <a:pt x="4683" y="1719"/>
                    <a:pt x="4782" y="1719"/>
                  </a:cubicBezTo>
                  <a:cubicBezTo>
                    <a:pt x="5021" y="1719"/>
                    <a:pt x="5286" y="1449"/>
                    <a:pt x="5106" y="1179"/>
                  </a:cubicBezTo>
                  <a:cubicBezTo>
                    <a:pt x="4571" y="376"/>
                    <a:pt x="3743" y="0"/>
                    <a:pt x="2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24" name="Google Shape;473;p40"/>
            <p:cNvSpPr>
              <a:spLocks/>
            </p:cNvSpPr>
            <p:nvPr/>
          </p:nvSpPr>
          <p:spPr bwMode="auto">
            <a:xfrm>
              <a:off x="6431625" y="3255375"/>
              <a:ext cx="53900" cy="42800"/>
            </a:xfrm>
            <a:custGeom>
              <a:avLst/>
              <a:gdLst>
                <a:gd name="T0" fmla="*/ 2147483646 w 2156"/>
                <a:gd name="T1" fmla="*/ 9765625 h 1712"/>
                <a:gd name="T2" fmla="*/ 2147483646 w 2156"/>
                <a:gd name="T3" fmla="*/ 1298828125 h 1712"/>
                <a:gd name="T4" fmla="*/ 2147483646 w 2156"/>
                <a:gd name="T5" fmla="*/ 2147483646 h 1712"/>
                <a:gd name="T6" fmla="*/ 2147483646 w 2156"/>
                <a:gd name="T7" fmla="*/ 2147483646 h 1712"/>
                <a:gd name="T8" fmla="*/ 2147483646 w 2156"/>
                <a:gd name="T9" fmla="*/ 2147483646 h 1712"/>
                <a:gd name="T10" fmla="*/ 2147483646 w 2156"/>
                <a:gd name="T11" fmla="*/ 9765625 h 17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56" h="1712" extrusionOk="0">
                  <a:moveTo>
                    <a:pt x="1192" y="1"/>
                  </a:moveTo>
                  <a:cubicBezTo>
                    <a:pt x="1042" y="1"/>
                    <a:pt x="890" y="43"/>
                    <a:pt x="755" y="133"/>
                  </a:cubicBezTo>
                  <a:cubicBezTo>
                    <a:pt x="1" y="672"/>
                    <a:pt x="522" y="1711"/>
                    <a:pt x="1240" y="1711"/>
                  </a:cubicBezTo>
                  <a:cubicBezTo>
                    <a:pt x="1371" y="1711"/>
                    <a:pt x="1509" y="1677"/>
                    <a:pt x="1646" y="1598"/>
                  </a:cubicBezTo>
                  <a:cubicBezTo>
                    <a:pt x="2029" y="1343"/>
                    <a:pt x="2156" y="834"/>
                    <a:pt x="1901" y="388"/>
                  </a:cubicBezTo>
                  <a:cubicBezTo>
                    <a:pt x="1737" y="141"/>
                    <a:pt x="1466" y="1"/>
                    <a:pt x="119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6340699" y="3240736"/>
              <a:ext cx="131738" cy="128563"/>
            </a:xfrm>
            <a:custGeom>
              <a:avLst/>
              <a:gdLst/>
              <a:ahLst/>
              <a:cxnLst/>
              <a:rect l="l" t="t" r="r" b="b"/>
              <a:pathLst>
                <a:path w="5284" h="5159" extrusionOk="0">
                  <a:moveTo>
                    <a:pt x="2921" y="1"/>
                  </a:moveTo>
                  <a:cubicBezTo>
                    <a:pt x="1798" y="1"/>
                    <a:pt x="685" y="714"/>
                    <a:pt x="392" y="1995"/>
                  </a:cubicBezTo>
                  <a:cubicBezTo>
                    <a:pt x="0" y="3709"/>
                    <a:pt x="1378" y="5159"/>
                    <a:pt x="2904" y="5159"/>
                  </a:cubicBezTo>
                  <a:cubicBezTo>
                    <a:pt x="3363" y="5159"/>
                    <a:pt x="3835" y="5028"/>
                    <a:pt x="4277" y="4733"/>
                  </a:cubicBezTo>
                  <a:cubicBezTo>
                    <a:pt x="4531" y="4606"/>
                    <a:pt x="4722" y="4479"/>
                    <a:pt x="4850" y="4288"/>
                  </a:cubicBezTo>
                  <a:lnTo>
                    <a:pt x="4468" y="3651"/>
                  </a:lnTo>
                  <a:lnTo>
                    <a:pt x="4468" y="3714"/>
                  </a:lnTo>
                  <a:cubicBezTo>
                    <a:pt x="4277" y="3906"/>
                    <a:pt x="4149" y="4097"/>
                    <a:pt x="3958" y="4224"/>
                  </a:cubicBezTo>
                  <a:cubicBezTo>
                    <a:pt x="3625" y="4426"/>
                    <a:pt x="3273" y="4517"/>
                    <a:pt x="2932" y="4517"/>
                  </a:cubicBezTo>
                  <a:cubicBezTo>
                    <a:pt x="1769" y="4517"/>
                    <a:pt x="733" y="3466"/>
                    <a:pt x="1029" y="2186"/>
                  </a:cubicBezTo>
                  <a:cubicBezTo>
                    <a:pt x="1250" y="1190"/>
                    <a:pt x="2090" y="643"/>
                    <a:pt x="2932" y="643"/>
                  </a:cubicBezTo>
                  <a:cubicBezTo>
                    <a:pt x="3544" y="643"/>
                    <a:pt x="4156" y="933"/>
                    <a:pt x="4531" y="1549"/>
                  </a:cubicBezTo>
                  <a:cubicBezTo>
                    <a:pt x="4607" y="1663"/>
                    <a:pt x="4711" y="1709"/>
                    <a:pt x="4814" y="1709"/>
                  </a:cubicBezTo>
                  <a:cubicBezTo>
                    <a:pt x="5054" y="1709"/>
                    <a:pt x="5283" y="1454"/>
                    <a:pt x="5104" y="1231"/>
                  </a:cubicBezTo>
                  <a:cubicBezTo>
                    <a:pt x="4590" y="391"/>
                    <a:pt x="3753" y="1"/>
                    <a:pt x="2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26" name="Google Shape;475;p40"/>
            <p:cNvSpPr>
              <a:spLocks/>
            </p:cNvSpPr>
            <p:nvPr/>
          </p:nvSpPr>
          <p:spPr bwMode="auto">
            <a:xfrm>
              <a:off x="6474375" y="3319125"/>
              <a:ext cx="55075" cy="43400"/>
            </a:xfrm>
            <a:custGeom>
              <a:avLst/>
              <a:gdLst>
                <a:gd name="T0" fmla="*/ 2147483646 w 2203"/>
                <a:gd name="T1" fmla="*/ 9765625 h 1736"/>
                <a:gd name="T2" fmla="*/ 2147483646 w 2203"/>
                <a:gd name="T3" fmla="*/ 1279296875 h 1736"/>
                <a:gd name="T4" fmla="*/ 2147483646 w 2203"/>
                <a:gd name="T5" fmla="*/ 2147483646 h 1736"/>
                <a:gd name="T6" fmla="*/ 2147483646 w 2203"/>
                <a:gd name="T7" fmla="*/ 2147483646 h 1736"/>
                <a:gd name="T8" fmla="*/ 2147483646 w 2203"/>
                <a:gd name="T9" fmla="*/ 2147483646 h 1736"/>
                <a:gd name="T10" fmla="*/ 2147483646 w 2203"/>
                <a:gd name="T11" fmla="*/ 9765625 h 17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3" h="1736" extrusionOk="0">
                  <a:moveTo>
                    <a:pt x="1106" y="1"/>
                  </a:moveTo>
                  <a:cubicBezTo>
                    <a:pt x="950" y="1"/>
                    <a:pt x="790" y="43"/>
                    <a:pt x="637" y="131"/>
                  </a:cubicBezTo>
                  <a:cubicBezTo>
                    <a:pt x="0" y="576"/>
                    <a:pt x="191" y="1532"/>
                    <a:pt x="955" y="1723"/>
                  </a:cubicBezTo>
                  <a:cubicBezTo>
                    <a:pt x="1004" y="1732"/>
                    <a:pt x="1053" y="1736"/>
                    <a:pt x="1100" y="1736"/>
                  </a:cubicBezTo>
                  <a:cubicBezTo>
                    <a:pt x="1731" y="1736"/>
                    <a:pt x="2202" y="982"/>
                    <a:pt x="1847" y="449"/>
                  </a:cubicBezTo>
                  <a:cubicBezTo>
                    <a:pt x="1680" y="156"/>
                    <a:pt x="1402" y="1"/>
                    <a:pt x="1106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6381966" y="3304224"/>
              <a:ext cx="130150" cy="128563"/>
            </a:xfrm>
            <a:custGeom>
              <a:avLst/>
              <a:gdLst/>
              <a:ahLst/>
              <a:cxnLst/>
              <a:rect l="l" t="t" r="r" b="b"/>
              <a:pathLst>
                <a:path w="5213" h="5167" extrusionOk="0">
                  <a:moveTo>
                    <a:pt x="2861" y="0"/>
                  </a:moveTo>
                  <a:cubicBezTo>
                    <a:pt x="1744" y="0"/>
                    <a:pt x="647" y="713"/>
                    <a:pt x="391" y="1994"/>
                  </a:cubicBezTo>
                  <a:cubicBezTo>
                    <a:pt x="1" y="3748"/>
                    <a:pt x="1325" y="5166"/>
                    <a:pt x="2853" y="5166"/>
                  </a:cubicBezTo>
                  <a:cubicBezTo>
                    <a:pt x="3322" y="5166"/>
                    <a:pt x="3811" y="5032"/>
                    <a:pt x="4275" y="4733"/>
                  </a:cubicBezTo>
                  <a:cubicBezTo>
                    <a:pt x="4466" y="4605"/>
                    <a:pt x="4657" y="4478"/>
                    <a:pt x="4848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61" y="4426"/>
                    <a:pt x="3211" y="4517"/>
                    <a:pt x="2875" y="4517"/>
                  </a:cubicBezTo>
                  <a:cubicBezTo>
                    <a:pt x="1730" y="4517"/>
                    <a:pt x="732" y="3465"/>
                    <a:pt x="1027" y="2185"/>
                  </a:cubicBezTo>
                  <a:cubicBezTo>
                    <a:pt x="1250" y="1221"/>
                    <a:pt x="2077" y="689"/>
                    <a:pt x="2905" y="689"/>
                  </a:cubicBezTo>
                  <a:cubicBezTo>
                    <a:pt x="3499" y="689"/>
                    <a:pt x="4094" y="963"/>
                    <a:pt x="4466" y="1549"/>
                  </a:cubicBezTo>
                  <a:cubicBezTo>
                    <a:pt x="4548" y="1670"/>
                    <a:pt x="4661" y="1721"/>
                    <a:pt x="4770" y="1721"/>
                  </a:cubicBezTo>
                  <a:cubicBezTo>
                    <a:pt x="5002" y="1721"/>
                    <a:pt x="5213" y="1490"/>
                    <a:pt x="5040" y="1230"/>
                  </a:cubicBezTo>
                  <a:cubicBezTo>
                    <a:pt x="4525" y="391"/>
                    <a:pt x="3688" y="0"/>
                    <a:pt x="2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28" name="Google Shape;477;p40"/>
            <p:cNvSpPr>
              <a:spLocks/>
            </p:cNvSpPr>
            <p:nvPr/>
          </p:nvSpPr>
          <p:spPr bwMode="auto">
            <a:xfrm>
              <a:off x="6515750" y="3383525"/>
              <a:ext cx="53450" cy="42725"/>
            </a:xfrm>
            <a:custGeom>
              <a:avLst/>
              <a:gdLst>
                <a:gd name="T0" fmla="*/ 2147483646 w 2138"/>
                <a:gd name="T1" fmla="*/ 0 h 1709"/>
                <a:gd name="T2" fmla="*/ 2147483646 w 2138"/>
                <a:gd name="T3" fmla="*/ 996093750 h 1709"/>
                <a:gd name="T4" fmla="*/ 2147483646 w 2138"/>
                <a:gd name="T5" fmla="*/ 2147483646 h 1709"/>
                <a:gd name="T6" fmla="*/ 2147483646 w 2138"/>
                <a:gd name="T7" fmla="*/ 2147483646 h 1709"/>
                <a:gd name="T8" fmla="*/ 2147483646 w 2138"/>
                <a:gd name="T9" fmla="*/ 2147483646 h 1709"/>
                <a:gd name="T10" fmla="*/ 2147483646 w 2138"/>
                <a:gd name="T11" fmla="*/ 0 h 17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38" h="1709" extrusionOk="0">
                  <a:moveTo>
                    <a:pt x="1063" y="0"/>
                  </a:moveTo>
                  <a:cubicBezTo>
                    <a:pt x="917" y="0"/>
                    <a:pt x="770" y="36"/>
                    <a:pt x="638" y="102"/>
                  </a:cubicBezTo>
                  <a:cubicBezTo>
                    <a:pt x="1" y="548"/>
                    <a:pt x="128" y="1503"/>
                    <a:pt x="893" y="1694"/>
                  </a:cubicBezTo>
                  <a:cubicBezTo>
                    <a:pt x="945" y="1704"/>
                    <a:pt x="996" y="1708"/>
                    <a:pt x="1047" y="1708"/>
                  </a:cubicBezTo>
                  <a:cubicBezTo>
                    <a:pt x="1673" y="1708"/>
                    <a:pt x="2138" y="1010"/>
                    <a:pt x="1784" y="420"/>
                  </a:cubicBezTo>
                  <a:cubicBezTo>
                    <a:pt x="1617" y="129"/>
                    <a:pt x="1341" y="0"/>
                    <a:pt x="1063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6421646" y="3367712"/>
              <a:ext cx="128563" cy="130150"/>
            </a:xfrm>
            <a:custGeom>
              <a:avLst/>
              <a:gdLst/>
              <a:ahLst/>
              <a:cxnLst/>
              <a:rect l="l" t="t" r="r" b="b"/>
              <a:pathLst>
                <a:path w="5170" h="5192" extrusionOk="0">
                  <a:moveTo>
                    <a:pt x="2900" y="0"/>
                  </a:moveTo>
                  <a:cubicBezTo>
                    <a:pt x="1789" y="0"/>
                    <a:pt x="688" y="730"/>
                    <a:pt x="394" y="2053"/>
                  </a:cubicBezTo>
                  <a:cubicBezTo>
                    <a:pt x="0" y="3774"/>
                    <a:pt x="1353" y="5191"/>
                    <a:pt x="2899" y="5191"/>
                  </a:cubicBezTo>
                  <a:cubicBezTo>
                    <a:pt x="3355" y="5191"/>
                    <a:pt x="3828" y="5068"/>
                    <a:pt x="4278" y="4792"/>
                  </a:cubicBezTo>
                  <a:cubicBezTo>
                    <a:pt x="4469" y="4601"/>
                    <a:pt x="4661" y="4473"/>
                    <a:pt x="4852" y="4282"/>
                  </a:cubicBezTo>
                  <a:lnTo>
                    <a:pt x="4469" y="3645"/>
                  </a:lnTo>
                  <a:lnTo>
                    <a:pt x="4406" y="3773"/>
                  </a:lnTo>
                  <a:cubicBezTo>
                    <a:pt x="4278" y="3900"/>
                    <a:pt x="4087" y="4091"/>
                    <a:pt x="3896" y="4219"/>
                  </a:cubicBezTo>
                  <a:cubicBezTo>
                    <a:pt x="3578" y="4421"/>
                    <a:pt x="3237" y="4512"/>
                    <a:pt x="2904" y="4512"/>
                  </a:cubicBezTo>
                  <a:cubicBezTo>
                    <a:pt x="1771" y="4512"/>
                    <a:pt x="735" y="3460"/>
                    <a:pt x="1031" y="2181"/>
                  </a:cubicBezTo>
                  <a:cubicBezTo>
                    <a:pt x="1253" y="1217"/>
                    <a:pt x="2101" y="684"/>
                    <a:pt x="2948" y="684"/>
                  </a:cubicBezTo>
                  <a:cubicBezTo>
                    <a:pt x="3555" y="684"/>
                    <a:pt x="4161" y="959"/>
                    <a:pt x="4533" y="1544"/>
                  </a:cubicBezTo>
                  <a:cubicBezTo>
                    <a:pt x="4574" y="1665"/>
                    <a:pt x="4665" y="1709"/>
                    <a:pt x="4775" y="1709"/>
                  </a:cubicBezTo>
                  <a:cubicBezTo>
                    <a:pt x="4839" y="1709"/>
                    <a:pt x="4909" y="1695"/>
                    <a:pt x="4979" y="1671"/>
                  </a:cubicBezTo>
                  <a:cubicBezTo>
                    <a:pt x="5106" y="1608"/>
                    <a:pt x="5170" y="1353"/>
                    <a:pt x="5043" y="1226"/>
                  </a:cubicBezTo>
                  <a:cubicBezTo>
                    <a:pt x="4531" y="391"/>
                    <a:pt x="3713" y="0"/>
                    <a:pt x="29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30" name="Google Shape;479;p40"/>
            <p:cNvSpPr>
              <a:spLocks/>
            </p:cNvSpPr>
            <p:nvPr/>
          </p:nvSpPr>
          <p:spPr bwMode="auto">
            <a:xfrm>
              <a:off x="6554025" y="3447475"/>
              <a:ext cx="52500" cy="42225"/>
            </a:xfrm>
            <a:custGeom>
              <a:avLst/>
              <a:gdLst>
                <a:gd name="T0" fmla="*/ 2147483646 w 2100"/>
                <a:gd name="T1" fmla="*/ 9765625 h 1689"/>
                <a:gd name="T2" fmla="*/ 2147483646 w 2100"/>
                <a:gd name="T3" fmla="*/ 2147483646 h 1689"/>
                <a:gd name="T4" fmla="*/ 2147483646 w 2100"/>
                <a:gd name="T5" fmla="*/ 2147483646 h 1689"/>
                <a:gd name="T6" fmla="*/ 2147483646 w 2100"/>
                <a:gd name="T7" fmla="*/ 2147483646 h 1689"/>
                <a:gd name="T8" fmla="*/ 2147483646 w 2100"/>
                <a:gd name="T9" fmla="*/ 2147483646 h 1689"/>
                <a:gd name="T10" fmla="*/ 2147483646 w 2100"/>
                <a:gd name="T11" fmla="*/ 9765625 h 16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0" h="1689" extrusionOk="0">
                  <a:moveTo>
                    <a:pt x="1162" y="1"/>
                  </a:moveTo>
                  <a:cubicBezTo>
                    <a:pt x="577" y="1"/>
                    <a:pt x="0" y="635"/>
                    <a:pt x="444" y="1301"/>
                  </a:cubicBezTo>
                  <a:cubicBezTo>
                    <a:pt x="609" y="1548"/>
                    <a:pt x="879" y="1689"/>
                    <a:pt x="1153" y="1689"/>
                  </a:cubicBezTo>
                  <a:cubicBezTo>
                    <a:pt x="1304" y="1689"/>
                    <a:pt x="1455" y="1646"/>
                    <a:pt x="1590" y="1556"/>
                  </a:cubicBezTo>
                  <a:cubicBezTo>
                    <a:pt x="1973" y="1301"/>
                    <a:pt x="2100" y="792"/>
                    <a:pt x="1845" y="410"/>
                  </a:cubicBezTo>
                  <a:cubicBezTo>
                    <a:pt x="1672" y="120"/>
                    <a:pt x="1416" y="1"/>
                    <a:pt x="116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461326" y="3432787"/>
              <a:ext cx="131738" cy="128562"/>
            </a:xfrm>
            <a:custGeom>
              <a:avLst/>
              <a:gdLst/>
              <a:ahLst/>
              <a:cxnLst/>
              <a:rect l="l" t="t" r="r" b="b"/>
              <a:pathLst>
                <a:path w="5243" h="5145" extrusionOk="0">
                  <a:moveTo>
                    <a:pt x="2952" y="0"/>
                  </a:moveTo>
                  <a:cubicBezTo>
                    <a:pt x="1819" y="0"/>
                    <a:pt x="689" y="715"/>
                    <a:pt x="394" y="2007"/>
                  </a:cubicBezTo>
                  <a:cubicBezTo>
                    <a:pt x="0" y="3728"/>
                    <a:pt x="1391" y="5145"/>
                    <a:pt x="2925" y="5145"/>
                  </a:cubicBezTo>
                  <a:cubicBezTo>
                    <a:pt x="3378" y="5145"/>
                    <a:pt x="3843" y="5021"/>
                    <a:pt x="4279" y="4745"/>
                  </a:cubicBezTo>
                  <a:cubicBezTo>
                    <a:pt x="4533" y="4554"/>
                    <a:pt x="4724" y="4427"/>
                    <a:pt x="4852" y="4236"/>
                  </a:cubicBezTo>
                  <a:lnTo>
                    <a:pt x="4470" y="3663"/>
                  </a:lnTo>
                  <a:lnTo>
                    <a:pt x="4406" y="3726"/>
                  </a:lnTo>
                  <a:cubicBezTo>
                    <a:pt x="4279" y="3917"/>
                    <a:pt x="4151" y="4045"/>
                    <a:pt x="3960" y="4172"/>
                  </a:cubicBezTo>
                  <a:cubicBezTo>
                    <a:pt x="3627" y="4375"/>
                    <a:pt x="3275" y="4465"/>
                    <a:pt x="2934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1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606" y="1652"/>
                    <a:pt x="4700" y="1691"/>
                    <a:pt x="4793" y="1691"/>
                  </a:cubicBezTo>
                  <a:cubicBezTo>
                    <a:pt x="5023" y="1691"/>
                    <a:pt x="5243" y="1451"/>
                    <a:pt x="5106" y="1179"/>
                  </a:cubicBezTo>
                  <a:cubicBezTo>
                    <a:pt x="4598" y="376"/>
                    <a:pt x="3774" y="0"/>
                    <a:pt x="2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32" name="Google Shape;481;p40"/>
            <p:cNvSpPr>
              <a:spLocks/>
            </p:cNvSpPr>
            <p:nvPr/>
          </p:nvSpPr>
          <p:spPr bwMode="auto">
            <a:xfrm>
              <a:off x="6596025" y="3511875"/>
              <a:ext cx="56600" cy="42775"/>
            </a:xfrm>
            <a:custGeom>
              <a:avLst/>
              <a:gdLst>
                <a:gd name="T0" fmla="*/ 2147483646 w 2264"/>
                <a:gd name="T1" fmla="*/ 0 h 1711"/>
                <a:gd name="T2" fmla="*/ 2147483646 w 2264"/>
                <a:gd name="T3" fmla="*/ 2147483646 h 1711"/>
                <a:gd name="T4" fmla="*/ 2147483646 w 2264"/>
                <a:gd name="T5" fmla="*/ 2147483646 h 1711"/>
                <a:gd name="T6" fmla="*/ 2147483646 w 2264"/>
                <a:gd name="T7" fmla="*/ 2147483646 h 1711"/>
                <a:gd name="T8" fmla="*/ 2147483646 w 2264"/>
                <a:gd name="T9" fmla="*/ 0 h 17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4" h="1711" extrusionOk="0">
                  <a:moveTo>
                    <a:pt x="1124" y="0"/>
                  </a:moveTo>
                  <a:cubicBezTo>
                    <a:pt x="546" y="0"/>
                    <a:pt x="0" y="605"/>
                    <a:pt x="356" y="1273"/>
                  </a:cubicBezTo>
                  <a:cubicBezTo>
                    <a:pt x="531" y="1583"/>
                    <a:pt x="794" y="1710"/>
                    <a:pt x="1057" y="1710"/>
                  </a:cubicBezTo>
                  <a:cubicBezTo>
                    <a:pt x="1659" y="1710"/>
                    <a:pt x="2264" y="1046"/>
                    <a:pt x="1821" y="381"/>
                  </a:cubicBezTo>
                  <a:cubicBezTo>
                    <a:pt x="1629" y="113"/>
                    <a:pt x="1374" y="0"/>
                    <a:pt x="1124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6475611" y="3496275"/>
              <a:ext cx="158720" cy="130150"/>
            </a:xfrm>
            <a:custGeom>
              <a:avLst/>
              <a:gdLst/>
              <a:ahLst/>
              <a:cxnLst/>
              <a:rect l="l" t="t" r="r" b="b"/>
              <a:pathLst>
                <a:path w="6381" h="5228" extrusionOk="0">
                  <a:moveTo>
                    <a:pt x="4103" y="0"/>
                  </a:moveTo>
                  <a:cubicBezTo>
                    <a:pt x="3831" y="0"/>
                    <a:pt x="3552" y="44"/>
                    <a:pt x="3278" y="136"/>
                  </a:cubicBezTo>
                  <a:lnTo>
                    <a:pt x="3087" y="199"/>
                  </a:lnTo>
                  <a:lnTo>
                    <a:pt x="3023" y="199"/>
                  </a:lnTo>
                  <a:lnTo>
                    <a:pt x="2896" y="263"/>
                  </a:lnTo>
                  <a:lnTo>
                    <a:pt x="2832" y="263"/>
                  </a:lnTo>
                  <a:cubicBezTo>
                    <a:pt x="2768" y="263"/>
                    <a:pt x="2641" y="327"/>
                    <a:pt x="2577" y="390"/>
                  </a:cubicBezTo>
                  <a:cubicBezTo>
                    <a:pt x="0" y="1810"/>
                    <a:pt x="1549" y="5228"/>
                    <a:pt x="3817" y="5228"/>
                  </a:cubicBezTo>
                  <a:cubicBezTo>
                    <a:pt x="4295" y="5228"/>
                    <a:pt x="4805" y="5076"/>
                    <a:pt x="5316" y="4721"/>
                  </a:cubicBezTo>
                  <a:cubicBezTo>
                    <a:pt x="5379" y="4657"/>
                    <a:pt x="5507" y="4593"/>
                    <a:pt x="5570" y="4593"/>
                  </a:cubicBezTo>
                  <a:lnTo>
                    <a:pt x="5634" y="4530"/>
                  </a:lnTo>
                  <a:lnTo>
                    <a:pt x="5698" y="4402"/>
                  </a:lnTo>
                  <a:lnTo>
                    <a:pt x="5761" y="4339"/>
                  </a:lnTo>
                  <a:lnTo>
                    <a:pt x="5889" y="4211"/>
                  </a:lnTo>
                  <a:cubicBezTo>
                    <a:pt x="5952" y="4148"/>
                    <a:pt x="6016" y="4084"/>
                    <a:pt x="6080" y="3957"/>
                  </a:cubicBezTo>
                  <a:cubicBezTo>
                    <a:pt x="5889" y="3893"/>
                    <a:pt x="5698" y="3766"/>
                    <a:pt x="5570" y="3638"/>
                  </a:cubicBezTo>
                  <a:lnTo>
                    <a:pt x="5443" y="3766"/>
                  </a:lnTo>
                  <a:cubicBezTo>
                    <a:pt x="5443" y="3829"/>
                    <a:pt x="5379" y="3829"/>
                    <a:pt x="5379" y="3893"/>
                  </a:cubicBezTo>
                  <a:lnTo>
                    <a:pt x="5252" y="3957"/>
                  </a:lnTo>
                  <a:lnTo>
                    <a:pt x="5061" y="4084"/>
                  </a:lnTo>
                  <a:cubicBezTo>
                    <a:pt x="4695" y="4321"/>
                    <a:pt x="4333" y="4423"/>
                    <a:pt x="3994" y="4423"/>
                  </a:cubicBezTo>
                  <a:cubicBezTo>
                    <a:pt x="2327" y="4423"/>
                    <a:pt x="1223" y="1948"/>
                    <a:pt x="3023" y="836"/>
                  </a:cubicBezTo>
                  <a:lnTo>
                    <a:pt x="3214" y="772"/>
                  </a:lnTo>
                  <a:lnTo>
                    <a:pt x="3278" y="772"/>
                  </a:lnTo>
                  <a:lnTo>
                    <a:pt x="3405" y="709"/>
                  </a:lnTo>
                  <a:lnTo>
                    <a:pt x="3724" y="709"/>
                  </a:lnTo>
                  <a:cubicBezTo>
                    <a:pt x="3835" y="690"/>
                    <a:pt x="3946" y="681"/>
                    <a:pt x="4057" y="681"/>
                  </a:cubicBezTo>
                  <a:cubicBezTo>
                    <a:pt x="4704" y="681"/>
                    <a:pt x="5317" y="993"/>
                    <a:pt x="5698" y="1537"/>
                  </a:cubicBezTo>
                  <a:cubicBezTo>
                    <a:pt x="5759" y="1659"/>
                    <a:pt x="5858" y="1709"/>
                    <a:pt x="5958" y="1709"/>
                  </a:cubicBezTo>
                  <a:cubicBezTo>
                    <a:pt x="6170" y="1709"/>
                    <a:pt x="6381" y="1478"/>
                    <a:pt x="6207" y="1218"/>
                  </a:cubicBezTo>
                  <a:cubicBezTo>
                    <a:pt x="5771" y="443"/>
                    <a:pt x="4967" y="0"/>
                    <a:pt x="4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34" name="Google Shape;483;p40"/>
            <p:cNvSpPr>
              <a:spLocks/>
            </p:cNvSpPr>
            <p:nvPr/>
          </p:nvSpPr>
          <p:spPr bwMode="auto">
            <a:xfrm>
              <a:off x="6206900" y="2316125"/>
              <a:ext cx="703725" cy="618350"/>
            </a:xfrm>
            <a:custGeom>
              <a:avLst/>
              <a:gdLst>
                <a:gd name="T0" fmla="*/ 2147483646 w 28149"/>
                <a:gd name="T1" fmla="*/ 0 h 24734"/>
                <a:gd name="T2" fmla="*/ 2147483646 w 28149"/>
                <a:gd name="T3" fmla="*/ 1269531250 h 24734"/>
                <a:gd name="T4" fmla="*/ 2147483646 w 28149"/>
                <a:gd name="T5" fmla="*/ 2147483646 h 24734"/>
                <a:gd name="T6" fmla="*/ 2147483646 w 28149"/>
                <a:gd name="T7" fmla="*/ 2147483646 h 24734"/>
                <a:gd name="T8" fmla="*/ 2147483646 w 28149"/>
                <a:gd name="T9" fmla="*/ 2147483646 h 24734"/>
                <a:gd name="T10" fmla="*/ 2147483646 w 28149"/>
                <a:gd name="T11" fmla="*/ 2147483646 h 24734"/>
                <a:gd name="T12" fmla="*/ 2147483646 w 28149"/>
                <a:gd name="T13" fmla="*/ 2147483646 h 24734"/>
                <a:gd name="T14" fmla="*/ 2147483646 w 28149"/>
                <a:gd name="T15" fmla="*/ 2147483646 h 24734"/>
                <a:gd name="T16" fmla="*/ 2147483646 w 28149"/>
                <a:gd name="T17" fmla="*/ 2147483646 h 24734"/>
                <a:gd name="T18" fmla="*/ 2147483646 w 28149"/>
                <a:gd name="T19" fmla="*/ 2147483646 h 24734"/>
                <a:gd name="T20" fmla="*/ 2147483646 w 28149"/>
                <a:gd name="T21" fmla="*/ 0 h 247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149" h="24734" extrusionOk="0">
                  <a:moveTo>
                    <a:pt x="20338" y="0"/>
                  </a:moveTo>
                  <a:cubicBezTo>
                    <a:pt x="20183" y="0"/>
                    <a:pt x="20023" y="42"/>
                    <a:pt x="19870" y="130"/>
                  </a:cubicBezTo>
                  <a:lnTo>
                    <a:pt x="510" y="12357"/>
                  </a:lnTo>
                  <a:cubicBezTo>
                    <a:pt x="128" y="12612"/>
                    <a:pt x="0" y="13121"/>
                    <a:pt x="255" y="13567"/>
                  </a:cubicBezTo>
                  <a:lnTo>
                    <a:pt x="7069" y="24330"/>
                  </a:lnTo>
                  <a:cubicBezTo>
                    <a:pt x="7226" y="24604"/>
                    <a:pt x="7479" y="24733"/>
                    <a:pt x="7754" y="24733"/>
                  </a:cubicBezTo>
                  <a:cubicBezTo>
                    <a:pt x="7926" y="24733"/>
                    <a:pt x="8107" y="24683"/>
                    <a:pt x="8279" y="24584"/>
                  </a:cubicBezTo>
                  <a:lnTo>
                    <a:pt x="27639" y="12421"/>
                  </a:lnTo>
                  <a:cubicBezTo>
                    <a:pt x="28021" y="12166"/>
                    <a:pt x="28149" y="11593"/>
                    <a:pt x="27894" y="11211"/>
                  </a:cubicBezTo>
                  <a:lnTo>
                    <a:pt x="21080" y="448"/>
                  </a:lnTo>
                  <a:cubicBezTo>
                    <a:pt x="20912" y="155"/>
                    <a:pt x="20635" y="0"/>
                    <a:pt x="20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6650203" y="3004244"/>
              <a:ext cx="452351" cy="296805"/>
            </a:xfrm>
            <a:custGeom>
              <a:avLst/>
              <a:gdLst/>
              <a:ahLst/>
              <a:cxnLst/>
              <a:rect l="l" t="t" r="r" b="b"/>
              <a:pathLst>
                <a:path w="18151" h="11863" extrusionOk="0">
                  <a:moveTo>
                    <a:pt x="17279" y="1"/>
                  </a:moveTo>
                  <a:cubicBezTo>
                    <a:pt x="17136" y="1"/>
                    <a:pt x="16994" y="43"/>
                    <a:pt x="16877" y="136"/>
                  </a:cubicBezTo>
                  <a:lnTo>
                    <a:pt x="446" y="10453"/>
                  </a:lnTo>
                  <a:cubicBezTo>
                    <a:pt x="128" y="10708"/>
                    <a:pt x="0" y="11154"/>
                    <a:pt x="191" y="11536"/>
                  </a:cubicBezTo>
                  <a:cubicBezTo>
                    <a:pt x="353" y="11737"/>
                    <a:pt x="590" y="11862"/>
                    <a:pt x="840" y="11862"/>
                  </a:cubicBezTo>
                  <a:cubicBezTo>
                    <a:pt x="985" y="11862"/>
                    <a:pt x="1134" y="11820"/>
                    <a:pt x="1274" y="11727"/>
                  </a:cubicBezTo>
                  <a:lnTo>
                    <a:pt x="17705" y="1410"/>
                  </a:lnTo>
                  <a:cubicBezTo>
                    <a:pt x="18023" y="1155"/>
                    <a:pt x="18150" y="709"/>
                    <a:pt x="17896" y="327"/>
                  </a:cubicBezTo>
                  <a:cubicBezTo>
                    <a:pt x="17775" y="126"/>
                    <a:pt x="17526" y="1"/>
                    <a:pt x="17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6591476" y="2915362"/>
              <a:ext cx="453939" cy="296805"/>
            </a:xfrm>
            <a:custGeom>
              <a:avLst/>
              <a:gdLst/>
              <a:ahLst/>
              <a:cxnLst/>
              <a:rect l="l" t="t" r="r" b="b"/>
              <a:pathLst>
                <a:path w="18151" h="11849" extrusionOk="0">
                  <a:moveTo>
                    <a:pt x="17301" y="1"/>
                  </a:moveTo>
                  <a:cubicBezTo>
                    <a:pt x="17159" y="1"/>
                    <a:pt x="17014" y="36"/>
                    <a:pt x="16877" y="105"/>
                  </a:cubicBezTo>
                  <a:lnTo>
                    <a:pt x="447" y="10422"/>
                  </a:lnTo>
                  <a:cubicBezTo>
                    <a:pt x="128" y="10677"/>
                    <a:pt x="1" y="11122"/>
                    <a:pt x="255" y="11504"/>
                  </a:cubicBezTo>
                  <a:cubicBezTo>
                    <a:pt x="385" y="11721"/>
                    <a:pt x="633" y="11849"/>
                    <a:pt x="898" y="11849"/>
                  </a:cubicBezTo>
                  <a:cubicBezTo>
                    <a:pt x="1023" y="11849"/>
                    <a:pt x="1152" y="11820"/>
                    <a:pt x="1274" y="11759"/>
                  </a:cubicBezTo>
                  <a:lnTo>
                    <a:pt x="17705" y="1379"/>
                  </a:lnTo>
                  <a:cubicBezTo>
                    <a:pt x="18023" y="1124"/>
                    <a:pt x="18151" y="678"/>
                    <a:pt x="17960" y="360"/>
                  </a:cubicBezTo>
                  <a:cubicBezTo>
                    <a:pt x="17796" y="115"/>
                    <a:pt x="17554" y="1"/>
                    <a:pt x="17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9702" name="j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2528888"/>
            <a:ext cx="5624512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197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3657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48006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2385" y="870438"/>
            <a:ext cx="5969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đồ vật dài hơn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họn đồ vật dài hơ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69309" y="5690603"/>
            <a:ext cx="487363" cy="487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1741908"/>
            <a:ext cx="1360946" cy="10193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577" y="3047999"/>
            <a:ext cx="15205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41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ồ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Đúng rồ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5200"/>
            <a:ext cx="72390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3429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953000"/>
            <a:ext cx="52578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94992" y="870438"/>
            <a:ext cx="5547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 vật nào dài nhất?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đồ vật nào dài nhấ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2938" y="5953735"/>
            <a:ext cx="487363" cy="487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3386138"/>
            <a:ext cx="1520594" cy="96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35" y="1623902"/>
            <a:ext cx="1360946" cy="10193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127" y="4989512"/>
            <a:ext cx="1360946" cy="101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4865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úng rồ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ồ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ồ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8210550" y="1844675"/>
            <a:ext cx="24574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2037" r="6248"/>
          <a:stretch>
            <a:fillRect/>
          </a:stretch>
        </p:blipFill>
        <p:spPr bwMode="auto">
          <a:xfrm>
            <a:off x="1143000" y="-152400"/>
            <a:ext cx="1022032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2" t="53519" r="2" b="6482"/>
          <a:stretch>
            <a:fillRect/>
          </a:stretch>
        </p:blipFill>
        <p:spPr bwMode="auto">
          <a:xfrm>
            <a:off x="9972675" y="3573463"/>
            <a:ext cx="13906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9" b="15370"/>
          <a:stretch>
            <a:fillRect/>
          </a:stretch>
        </p:blipFill>
        <p:spPr bwMode="auto">
          <a:xfrm>
            <a:off x="1524000" y="4543425"/>
            <a:ext cx="15811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1295400" y="571500"/>
            <a:ext cx="24574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52825" y="3363913"/>
            <a:ext cx="5257799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Xin chào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và hẹn gặp lại các con</a:t>
            </a:r>
            <a:endParaRPr kumimoji="0" lang="zh-CN" altLang="en-US" sz="5400" b="1" i="0" u="none" strike="noStrike" kern="1200" cap="none" spc="0" normalizeH="0" baseline="0" noProof="0" dirty="0">
              <a:ln w="31550" cmpd="sng">
                <a:gradFill>
                  <a:gsLst>
                    <a:gs pos="64000">
                      <a:srgbClr val="9BBB59">
                        <a:lumMod val="50000"/>
                      </a:srgbClr>
                    </a:gs>
                    <a:gs pos="0">
                      <a:srgbClr val="9BBB59">
                        <a:lumMod val="75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white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Segoe UI Black" panose="020B0A02040204020203" pitchFamily="34" charset="0"/>
              <a:ea typeface="华文琥珀" pitchFamily="2" charset="-122"/>
              <a:cs typeface="Segoe UI Black" panose="020B0A02040204020203" pitchFamily="34" charset="0"/>
            </a:endParaRPr>
          </a:p>
        </p:txBody>
      </p:sp>
      <p:pic>
        <p:nvPicPr>
          <p:cNvPr id="37897" name="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934">
            <a:off x="5048250" y="1970088"/>
            <a:ext cx="8096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2300288"/>
            <a:ext cx="8604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263" y="3470275"/>
            <a:ext cx="3051176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344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/>
          <p:cNvSpPr>
            <a:spLocks/>
          </p:cNvSpPr>
          <p:nvPr/>
        </p:nvSpPr>
        <p:spPr bwMode="auto">
          <a:xfrm rot="-5400000">
            <a:off x="9614694" y="4377531"/>
            <a:ext cx="746125" cy="3516313"/>
          </a:xfrm>
          <a:custGeom>
            <a:avLst/>
            <a:gdLst>
              <a:gd name="T0" fmla="*/ 0 w 1120622"/>
              <a:gd name="T1" fmla="*/ 0 h 5273517"/>
              <a:gd name="T2" fmla="*/ 496781 w 1120622"/>
              <a:gd name="T3" fmla="*/ 0 h 5273517"/>
              <a:gd name="T4" fmla="*/ 496781 w 1120622"/>
              <a:gd name="T5" fmla="*/ 2344632 h 5273517"/>
              <a:gd name="T6" fmla="*/ 0 w 1120622"/>
              <a:gd name="T7" fmla="*/ 2344632 h 5273517"/>
              <a:gd name="T8" fmla="*/ 0 w 1120622"/>
              <a:gd name="T9" fmla="*/ 0 h 52735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20622" h="5273517">
                <a:moveTo>
                  <a:pt x="0" y="0"/>
                </a:moveTo>
                <a:lnTo>
                  <a:pt x="1120623" y="0"/>
                </a:lnTo>
                <a:lnTo>
                  <a:pt x="1120623" y="5273517"/>
                </a:lnTo>
                <a:lnTo>
                  <a:pt x="0" y="527351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152400" y="228600"/>
            <a:ext cx="11658600" cy="6280150"/>
            <a:chOff x="-210726" y="-46768"/>
            <a:chExt cx="3762044" cy="1922104"/>
          </a:xfrm>
        </p:grpSpPr>
        <p:sp>
          <p:nvSpPr>
            <p:cNvPr id="20495" name="Freeform 4"/>
            <p:cNvSpPr>
              <a:spLocks/>
            </p:cNvSpPr>
            <p:nvPr/>
          </p:nvSpPr>
          <p:spPr bwMode="auto">
            <a:xfrm>
              <a:off x="-136960" y="-46768"/>
              <a:ext cx="3688278" cy="1922104"/>
            </a:xfrm>
            <a:custGeom>
              <a:avLst/>
              <a:gdLst>
                <a:gd name="T0" fmla="*/ 0 w 3010370"/>
                <a:gd name="T1" fmla="*/ 0 h 1505185"/>
                <a:gd name="T2" fmla="*/ 4518845 w 3010370"/>
                <a:gd name="T3" fmla="*/ 0 h 1505185"/>
                <a:gd name="T4" fmla="*/ 4518845 w 3010370"/>
                <a:gd name="T5" fmla="*/ 2454505 h 1505185"/>
                <a:gd name="T6" fmla="*/ 0 w 3010370"/>
                <a:gd name="T7" fmla="*/ 2454505 h 1505185"/>
                <a:gd name="T8" fmla="*/ 0 w 3010370"/>
                <a:gd name="T9" fmla="*/ 0 h 1505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0370" h="1505185">
                  <a:moveTo>
                    <a:pt x="0" y="0"/>
                  </a:moveTo>
                  <a:lnTo>
                    <a:pt x="3010370" y="0"/>
                  </a:lnTo>
                  <a:lnTo>
                    <a:pt x="3010370" y="1505185"/>
                  </a:lnTo>
                  <a:lnTo>
                    <a:pt x="0" y="1505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E7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210726" y="-124"/>
              <a:ext cx="3221096" cy="1505227"/>
            </a:xfrm>
            <a:prstGeom prst="rect">
              <a:avLst/>
            </a:prstGeom>
          </p:spPr>
          <p:txBody>
            <a:bodyPr lIns="169333" tIns="169333" rIns="169333" bIns="169333" anchor="ctr"/>
            <a:lstStyle/>
            <a:p>
              <a:pPr marL="0" marR="0" lvl="0" indent="0" algn="ctr" defTabSz="914400" rtl="0" eaLnBrk="0" fontAlgn="base" latinLnBrk="0" hangingPunct="0">
                <a:lnSpc>
                  <a:spcPts val="8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334" b="0" i="0" u="none" strike="noStrike" kern="1200" cap="none" spc="73" normalizeH="0" baseline="0" noProof="0" dirty="0">
                <a:ln>
                  <a:noFill/>
                </a:ln>
                <a:solidFill>
                  <a:srgbClr val="152A51"/>
                </a:solidFill>
                <a:effectLst/>
                <a:uLnTx/>
                <a:uFillTx/>
                <a:latin typeface="Paytone One"/>
                <a:ea typeface="Paytone One"/>
                <a:cs typeface="Paytone One"/>
                <a:sym typeface="Paytone One"/>
              </a:endParaRPr>
            </a:p>
          </p:txBody>
        </p:sp>
      </p:grpSp>
      <p:grpSp>
        <p:nvGrpSpPr>
          <p:cNvPr id="20484" name="Group 6"/>
          <p:cNvGrpSpPr>
            <a:grpSpLocks/>
          </p:cNvGrpSpPr>
          <p:nvPr/>
        </p:nvGrpSpPr>
        <p:grpSpPr bwMode="auto">
          <a:xfrm>
            <a:off x="3962400" y="1135063"/>
            <a:ext cx="4343400" cy="1030287"/>
            <a:chOff x="0" y="0"/>
            <a:chExt cx="1003457" cy="406586"/>
          </a:xfrm>
        </p:grpSpPr>
        <p:sp>
          <p:nvSpPr>
            <p:cNvPr id="20493" name="Freeform 7"/>
            <p:cNvSpPr>
              <a:spLocks/>
            </p:cNvSpPr>
            <p:nvPr/>
          </p:nvSpPr>
          <p:spPr bwMode="auto">
            <a:xfrm>
              <a:off x="0" y="0"/>
              <a:ext cx="1003457" cy="406586"/>
            </a:xfrm>
            <a:custGeom>
              <a:avLst/>
              <a:gdLst>
                <a:gd name="T0" fmla="*/ 0 w 1003457"/>
                <a:gd name="T1" fmla="*/ 0 h 406586"/>
                <a:gd name="T2" fmla="*/ 1003457 w 1003457"/>
                <a:gd name="T3" fmla="*/ 0 h 406586"/>
                <a:gd name="T4" fmla="*/ 1003457 w 1003457"/>
                <a:gd name="T5" fmla="*/ 406586 h 406586"/>
                <a:gd name="T6" fmla="*/ 0 w 1003457"/>
                <a:gd name="T7" fmla="*/ 406586 h 406586"/>
                <a:gd name="T8" fmla="*/ 0 w 1003457"/>
                <a:gd name="T9" fmla="*/ 0 h 4065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3457" h="406586">
                  <a:moveTo>
                    <a:pt x="0" y="0"/>
                  </a:moveTo>
                  <a:lnTo>
                    <a:pt x="1003457" y="0"/>
                  </a:lnTo>
                  <a:lnTo>
                    <a:pt x="1003457" y="406586"/>
                  </a:lnTo>
                  <a:lnTo>
                    <a:pt x="0" y="4065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2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397"/>
              <a:ext cx="1003457" cy="415983"/>
            </a:xfrm>
            <a:prstGeom prst="rect">
              <a:avLst/>
            </a:prstGeom>
          </p:spPr>
          <p:txBody>
            <a:bodyPr lIns="42333" tIns="42333" rIns="42333" bIns="42333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 w="1905"/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1: </a:t>
              </a:r>
              <a:endParaRPr kumimoji="0" lang="en-US" sz="4000" b="1" i="0" u="none" strike="noStrike" kern="1200" cap="none" spc="0" normalizeH="0" baseline="0" noProof="0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0485" name="Freeform 9"/>
          <p:cNvSpPr>
            <a:spLocks/>
          </p:cNvSpPr>
          <p:nvPr/>
        </p:nvSpPr>
        <p:spPr bwMode="auto">
          <a:xfrm rot="-8413080">
            <a:off x="657225" y="414338"/>
            <a:ext cx="909638" cy="908050"/>
          </a:xfrm>
          <a:custGeom>
            <a:avLst/>
            <a:gdLst>
              <a:gd name="T0" fmla="*/ 0 w 1365454"/>
              <a:gd name="T1" fmla="*/ 0 h 1362041"/>
              <a:gd name="T2" fmla="*/ 605983 w 1365454"/>
              <a:gd name="T3" fmla="*/ 0 h 1362041"/>
              <a:gd name="T4" fmla="*/ 605983 w 1365454"/>
              <a:gd name="T5" fmla="*/ 605382 h 1362041"/>
              <a:gd name="T6" fmla="*/ 0 w 1365454"/>
              <a:gd name="T7" fmla="*/ 605382 h 1362041"/>
              <a:gd name="T8" fmla="*/ 0 w 1365454"/>
              <a:gd name="T9" fmla="*/ 0 h 13620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5454" h="1362041">
                <a:moveTo>
                  <a:pt x="0" y="0"/>
                </a:moveTo>
                <a:lnTo>
                  <a:pt x="1365454" y="0"/>
                </a:lnTo>
                <a:lnTo>
                  <a:pt x="1365454" y="1362041"/>
                </a:lnTo>
                <a:lnTo>
                  <a:pt x="0" y="136204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6" name="Freeform 10"/>
          <p:cNvSpPr>
            <a:spLocks/>
          </p:cNvSpPr>
          <p:nvPr/>
        </p:nvSpPr>
        <p:spPr bwMode="auto">
          <a:xfrm>
            <a:off x="9347200" y="1524000"/>
            <a:ext cx="876300" cy="688975"/>
          </a:xfrm>
          <a:custGeom>
            <a:avLst/>
            <a:gdLst>
              <a:gd name="T0" fmla="*/ 0 w 1315495"/>
              <a:gd name="T1" fmla="*/ 0 h 1034308"/>
              <a:gd name="T2" fmla="*/ 583736 w 1315495"/>
              <a:gd name="T3" fmla="*/ 0 h 1034308"/>
              <a:gd name="T4" fmla="*/ 583736 w 1315495"/>
              <a:gd name="T5" fmla="*/ 458941 h 1034308"/>
              <a:gd name="T6" fmla="*/ 0 w 1315495"/>
              <a:gd name="T7" fmla="*/ 458941 h 1034308"/>
              <a:gd name="T8" fmla="*/ 0 w 1315495"/>
              <a:gd name="T9" fmla="*/ 0 h 1034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15495" h="1034308">
                <a:moveTo>
                  <a:pt x="0" y="0"/>
                </a:moveTo>
                <a:lnTo>
                  <a:pt x="1315495" y="0"/>
                </a:lnTo>
                <a:lnTo>
                  <a:pt x="1315495" y="1034308"/>
                </a:lnTo>
                <a:lnTo>
                  <a:pt x="0" y="103430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7" name="AutoShape 11"/>
          <p:cNvSpPr>
            <a:spLocks noChangeShapeType="1"/>
          </p:cNvSpPr>
          <p:nvPr/>
        </p:nvSpPr>
        <p:spPr bwMode="auto">
          <a:xfrm>
            <a:off x="2362200" y="5105400"/>
            <a:ext cx="806450" cy="0"/>
          </a:xfrm>
          <a:prstGeom prst="line">
            <a:avLst/>
          </a:prstGeom>
          <a:noFill/>
          <a:ln w="38100">
            <a:solidFill>
              <a:srgbClr val="152A5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8" name="AutoShape 12"/>
          <p:cNvSpPr>
            <a:spLocks noChangeShapeType="1"/>
          </p:cNvSpPr>
          <p:nvPr/>
        </p:nvSpPr>
        <p:spPr bwMode="auto">
          <a:xfrm>
            <a:off x="8540750" y="5118100"/>
            <a:ext cx="806450" cy="0"/>
          </a:xfrm>
          <a:prstGeom prst="line">
            <a:avLst/>
          </a:prstGeom>
          <a:noFill/>
          <a:ln w="38100">
            <a:solidFill>
              <a:srgbClr val="152A5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41500" y="2433638"/>
            <a:ext cx="80772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so sánh chiều dài 2 đối tượng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0" y="3649993"/>
            <a:ext cx="48006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chơi: Giấu tay</a:t>
            </a:r>
            <a:endParaRPr kumimoji="0" lang="en-US" sz="4400" b="1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49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4" t="1845" r="21663" b="1106"/>
          <a:stretch>
            <a:fillRect/>
          </a:stretch>
        </p:blipFill>
        <p:spPr bwMode="auto">
          <a:xfrm>
            <a:off x="9967913" y="2165350"/>
            <a:ext cx="17303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4098925"/>
            <a:ext cx="2293938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81123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2">
            <a:extLst>
              <a:ext uri="{FF2B5EF4-FFF2-40B4-BE49-F238E27FC236}">
                <a16:creationId xmlns:a16="http://schemas.microsoft.com/office/drawing/2014/main" id="{CBC1B9F4-7567-DB2F-D394-D5BAD03B77FA}"/>
              </a:ext>
            </a:extLst>
          </p:cNvPr>
          <p:cNvSpPr/>
          <p:nvPr/>
        </p:nvSpPr>
        <p:spPr>
          <a:xfrm>
            <a:off x="609600" y="304800"/>
            <a:ext cx="10950575" cy="6248400"/>
          </a:xfrm>
          <a:prstGeom prst="roundRect">
            <a:avLst/>
          </a:prstGeom>
          <a:solidFill>
            <a:schemeClr val="accent6">
              <a:alpha val="55000"/>
            </a:schemeClr>
          </a:solidFill>
          <a:ln w="38100" cmpd="sng">
            <a:solidFill>
              <a:schemeClr val="accent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10541" cmpd="sng">
                <a:solidFill>
                  <a:srgbClr val="94C600">
                    <a:shade val="88000"/>
                    <a:satMod val="110000"/>
                  </a:srgbClr>
                </a:solidFill>
                <a:prstDash val="solid"/>
              </a:ln>
              <a:solidFill>
                <a:srgbClr val="90946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TC:Chọn đáp án đúng</a:t>
            </a:r>
            <a:endParaRPr kumimoji="0" lang="en-US" sz="4800" b="1" i="0" u="none" strike="noStrike" kern="1200" cap="none" spc="0" normalizeH="0" baseline="0" noProof="0" dirty="0">
              <a:ln w="10541" cmpd="sng">
                <a:solidFill>
                  <a:srgbClr val="94C600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507" name="WordArt 9"/>
          <p:cNvSpPr>
            <a:spLocks noChangeArrowheads="1" noChangeShapeType="1" noTextEdit="1"/>
          </p:cNvSpPr>
          <p:nvPr/>
        </p:nvSpPr>
        <p:spPr bwMode="auto">
          <a:xfrm>
            <a:off x="3527425" y="1600200"/>
            <a:ext cx="50292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95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1:</a:t>
            </a:r>
          </a:p>
        </p:txBody>
      </p:sp>
    </p:spTree>
    <p:extLst>
      <p:ext uri="{BB962C8B-B14F-4D97-AF65-F5344CB8AC3E}">
        <p14:creationId xmlns:p14="http://schemas.microsoft.com/office/powerpoint/2010/main" val="4252705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7"/>
          <p:cNvGrpSpPr>
            <a:grpSpLocks/>
          </p:cNvGrpSpPr>
          <p:nvPr/>
        </p:nvGrpSpPr>
        <p:grpSpPr bwMode="auto">
          <a:xfrm>
            <a:off x="152400" y="152400"/>
            <a:ext cx="1117600" cy="1108075"/>
            <a:chOff x="361544" y="1028206"/>
            <a:chExt cx="900002" cy="900000"/>
          </a:xfrm>
        </p:grpSpPr>
        <p:pic>
          <p:nvPicPr>
            <p:cNvPr id="23560" name="Picture 8" descr="220 ideas de Flores marcos | disenos de unas, fondos para tarjetas, fondos  de flor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544" y="1028206"/>
              <a:ext cx="900002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1" name="TextBox 1"/>
            <p:cNvSpPr txBox="1">
              <a:spLocks noChangeArrowheads="1"/>
            </p:cNvSpPr>
            <p:nvPr/>
          </p:nvSpPr>
          <p:spPr bwMode="auto">
            <a:xfrm>
              <a:off x="623028" y="1220006"/>
              <a:ext cx="148828" cy="474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/>
                </a:defRPr>
              </a:lvl9pPr>
            </a:lstStyle>
            <a:p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3555" name="Picture 29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657600"/>
            <a:ext cx="3059113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2895600" y="914400"/>
            <a:ext cx="4103077" cy="1828800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94C6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970213" y="2971800"/>
            <a:ext cx="6251575" cy="1828800"/>
          </a:xfrm>
          <a:prstGeom prst="rightArrow">
            <a:avLst/>
          </a:prstGeom>
          <a:solidFill>
            <a:srgbClr val="00B050"/>
          </a:solidFill>
          <a:ln w="15875" cap="flat" cmpd="sng" algn="ctr">
            <a:solidFill>
              <a:srgbClr val="94C6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1" name="Picture 20" descr="A picture containing toy, doll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227513"/>
            <a:ext cx="1692275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5377" y="191449"/>
            <a:ext cx="688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con mũi tên nào dài hơn?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MŨI TÊN DÀI HƠ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08637" y="5874971"/>
            <a:ext cx="487363" cy="4873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77" y="973359"/>
            <a:ext cx="1360946" cy="10193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88" y="3015151"/>
            <a:ext cx="15205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97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ồ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Đúng rồ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5638800" y="1524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3323" name="WordArt 11"/>
          <p:cNvSpPr>
            <a:spLocks noChangeArrowheads="1" noChangeShapeType="1" noTextEdit="1"/>
          </p:cNvSpPr>
          <p:nvPr/>
        </p:nvSpPr>
        <p:spPr bwMode="auto">
          <a:xfrm>
            <a:off x="3657600" y="533400"/>
            <a:ext cx="4953000" cy="715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0" cap="none" spc="0" normalizeH="0" baseline="0" noProof="0" smtClean="0">
              <a:ln>
                <a:noFill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.VnArial Narrow"/>
              <a:ea typeface="+mn-ea"/>
              <a:cs typeface="+mn-cs"/>
            </a:endParaRPr>
          </a:p>
        </p:txBody>
      </p:sp>
      <p:sp>
        <p:nvSpPr>
          <p:cNvPr id="13324" name="WordArt 12"/>
          <p:cNvSpPr>
            <a:spLocks noChangeArrowheads="1" noChangeShapeType="1" noTextEdit="1"/>
          </p:cNvSpPr>
          <p:nvPr/>
        </p:nvSpPr>
        <p:spPr bwMode="auto">
          <a:xfrm>
            <a:off x="2362200" y="1447800"/>
            <a:ext cx="7620000" cy="2286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0000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0" cap="none" spc="0" normalizeH="0" baseline="0" noProof="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00FFFF"/>
                  </a:gs>
                </a:gsLst>
                <a:lin ang="2700000" scaled="1"/>
              </a:gradFill>
              <a:effectLst/>
              <a:uLnTx/>
              <a:uFillTx/>
              <a:latin typeface=".VnArial Narrow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35275" y="2635129"/>
            <a:ext cx="28956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1461" y="4478216"/>
            <a:ext cx="51054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" name="BĂNG GIẤY NGẮ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83509" y="5874972"/>
            <a:ext cx="487363" cy="487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891381"/>
            <a:ext cx="7060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con băng giấy nào ngắn hơn?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137" y="4449420"/>
            <a:ext cx="1360946" cy="1019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12" y="2324685"/>
            <a:ext cx="15205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46432"/>
      </p:ext>
    </p:extLst>
  </p:cSld>
  <p:clrMapOvr>
    <a:masterClrMapping/>
  </p:clrMapOvr>
  <p:transition spd="slow">
    <p:split dir="in"/>
    <p:sndAc>
      <p:stSnd>
        <p:snd r:embed="rId5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 rồ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Đúng rồ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590800"/>
            <a:ext cx="8534400" cy="1981200"/>
          </a:xfrm>
        </p:spPr>
        <p:txBody>
          <a:bodyPr/>
          <a:lstStyle/>
          <a:p>
            <a:pPr algn="ctr" eaLnBrk="1" hangingPunct="1"/>
            <a:r>
              <a:rPr lang="en-US" altLang="en-US" sz="5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br>
              <a:rPr lang="en-US" altLang="en-US" sz="5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5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5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chiều dài của 3 </a:t>
            </a:r>
            <a:r>
              <a:rPr lang="en-US" altLang="en-US" sz="5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5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5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</a:t>
            </a:r>
            <a:endParaRPr lang="en-US" altLang="en-US" sz="52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oy, doll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962400"/>
            <a:ext cx="282892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5" y="381000"/>
            <a:ext cx="183991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304800"/>
            <a:ext cx="1839912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8689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2" name="Group 7"/>
          <p:cNvGrpSpPr>
            <a:grpSpLocks/>
          </p:cNvGrpSpPr>
          <p:nvPr/>
        </p:nvGrpSpPr>
        <p:grpSpPr bwMode="auto">
          <a:xfrm>
            <a:off x="263770" y="1"/>
            <a:ext cx="11430000" cy="6479930"/>
            <a:chOff x="0" y="-85725"/>
            <a:chExt cx="2189123" cy="1307928"/>
          </a:xfrm>
        </p:grpSpPr>
        <p:sp>
          <p:nvSpPr>
            <p:cNvPr id="27656" name="Freeform 8"/>
            <p:cNvSpPr>
              <a:spLocks/>
            </p:cNvSpPr>
            <p:nvPr/>
          </p:nvSpPr>
          <p:spPr bwMode="auto">
            <a:xfrm>
              <a:off x="0" y="10418"/>
              <a:ext cx="2189123" cy="1211785"/>
            </a:xfrm>
            <a:custGeom>
              <a:avLst/>
              <a:gdLst>
                <a:gd name="T0" fmla="*/ 12674 w 2189123"/>
                <a:gd name="T1" fmla="*/ 0 h 1211785"/>
                <a:gd name="T2" fmla="*/ 2176449 w 2189123"/>
                <a:gd name="T3" fmla="*/ 0 h 1211785"/>
                <a:gd name="T4" fmla="*/ 2185411 w 2189123"/>
                <a:gd name="T5" fmla="*/ 3712 h 1211785"/>
                <a:gd name="T6" fmla="*/ 2189123 w 2189123"/>
                <a:gd name="T7" fmla="*/ 12674 h 1211785"/>
                <a:gd name="T8" fmla="*/ 2189123 w 2189123"/>
                <a:gd name="T9" fmla="*/ 1199111 h 1211785"/>
                <a:gd name="T10" fmla="*/ 2185411 w 2189123"/>
                <a:gd name="T11" fmla="*/ 1208073 h 1211785"/>
                <a:gd name="T12" fmla="*/ 2176449 w 2189123"/>
                <a:gd name="T13" fmla="*/ 1211785 h 1211785"/>
                <a:gd name="T14" fmla="*/ 12674 w 2189123"/>
                <a:gd name="T15" fmla="*/ 1211785 h 1211785"/>
                <a:gd name="T16" fmla="*/ 3712 w 2189123"/>
                <a:gd name="T17" fmla="*/ 1208073 h 1211785"/>
                <a:gd name="T18" fmla="*/ 0 w 2189123"/>
                <a:gd name="T19" fmla="*/ 1199111 h 1211785"/>
                <a:gd name="T20" fmla="*/ 0 w 2189123"/>
                <a:gd name="T21" fmla="*/ 12674 h 1211785"/>
                <a:gd name="T22" fmla="*/ 3712 w 2189123"/>
                <a:gd name="T23" fmla="*/ 3712 h 1211785"/>
                <a:gd name="T24" fmla="*/ 12674 w 2189123"/>
                <a:gd name="T25" fmla="*/ 0 h 12117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89123" h="1211785">
                  <a:moveTo>
                    <a:pt x="12674" y="0"/>
                  </a:moveTo>
                  <a:lnTo>
                    <a:pt x="2176449" y="0"/>
                  </a:lnTo>
                  <a:cubicBezTo>
                    <a:pt x="2179810" y="0"/>
                    <a:pt x="2183034" y="1335"/>
                    <a:pt x="2185411" y="3712"/>
                  </a:cubicBezTo>
                  <a:cubicBezTo>
                    <a:pt x="2187788" y="6089"/>
                    <a:pt x="2189123" y="9313"/>
                    <a:pt x="2189123" y="12674"/>
                  </a:cubicBezTo>
                  <a:lnTo>
                    <a:pt x="2189123" y="1199111"/>
                  </a:lnTo>
                  <a:cubicBezTo>
                    <a:pt x="2189123" y="1202472"/>
                    <a:pt x="2187788" y="1205696"/>
                    <a:pt x="2185411" y="1208073"/>
                  </a:cubicBezTo>
                  <a:cubicBezTo>
                    <a:pt x="2183034" y="1210449"/>
                    <a:pt x="2179810" y="1211785"/>
                    <a:pt x="2176449" y="1211785"/>
                  </a:cubicBezTo>
                  <a:lnTo>
                    <a:pt x="12674" y="1211785"/>
                  </a:lnTo>
                  <a:cubicBezTo>
                    <a:pt x="9313" y="1211785"/>
                    <a:pt x="6089" y="1210449"/>
                    <a:pt x="3712" y="1208073"/>
                  </a:cubicBezTo>
                  <a:cubicBezTo>
                    <a:pt x="1335" y="1205696"/>
                    <a:pt x="0" y="1202472"/>
                    <a:pt x="0" y="1199111"/>
                  </a:cubicBezTo>
                  <a:lnTo>
                    <a:pt x="0" y="12674"/>
                  </a:lnTo>
                  <a:cubicBezTo>
                    <a:pt x="0" y="9313"/>
                    <a:pt x="1335" y="6089"/>
                    <a:pt x="3712" y="3712"/>
                  </a:cubicBezTo>
                  <a:cubicBezTo>
                    <a:pt x="6089" y="1335"/>
                    <a:pt x="9313" y="0"/>
                    <a:pt x="12674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657" name="TextBox 9"/>
            <p:cNvSpPr txBox="1">
              <a:spLocks noChangeArrowheads="1"/>
            </p:cNvSpPr>
            <p:nvPr/>
          </p:nvSpPr>
          <p:spPr bwMode="auto">
            <a:xfrm>
              <a:off x="0" y="-85725"/>
              <a:ext cx="2189123" cy="129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3867" tIns="33867" rIns="33867" bIns="33867" anchor="ctr"/>
            <a:lstStyle>
              <a:lvl1pPr defTabSz="609600">
                <a:spcBef>
                  <a:spcPct val="2000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09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09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09600">
                <a:spcBef>
                  <a:spcPct val="20000"/>
                </a:spcBef>
                <a:buFont typeface="Arial" panose="020B0604020202020204" pitchFamily="34" charset="0"/>
                <a:buChar char="–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09600">
                <a:spcBef>
                  <a:spcPct val="20000"/>
                </a:spcBef>
                <a:buFont typeface="Arial" panose="020B0604020202020204" pitchFamily="34" charset="0"/>
                <a:buChar char="»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09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09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09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09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609600" rtl="0" eaLnBrk="1" fontAlgn="base" latinLnBrk="0" hangingPunct="1">
                <a:lnSpc>
                  <a:spcPts val="60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2626580" y="1644121"/>
            <a:ext cx="5759450" cy="787400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2626580" y="4328318"/>
            <a:ext cx="3238500" cy="749300"/>
          </a:xfrm>
          <a:prstGeom prst="rect">
            <a:avLst/>
          </a:prstGeom>
          <a:solidFill>
            <a:srgbClr val="339966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26580" y="2976033"/>
            <a:ext cx="4552950" cy="750887"/>
          </a:xfrm>
          <a:prstGeom prst="rect">
            <a:avLst/>
          </a:prstGeom>
          <a:solidFill>
            <a:srgbClr val="FFFF00"/>
          </a:solidFill>
          <a:ln w="15875" cap="flat" cmpd="sng" algn="ctr">
            <a:solidFill>
              <a:srgbClr val="7030A0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" name="3 loại dà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55209" y="53650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4" grpId="2" animBg="1"/>
      <p:bldP spid="24" grpId="3" animBg="1"/>
      <p:bldP spid="24" grpId="4" animBg="1"/>
      <p:bldP spid="25" grpId="0" animBg="1"/>
      <p:bldP spid="25" grpId="1" animBg="1"/>
      <p:bldP spid="25" grpId="2" animBg="1"/>
      <p:bldP spid="25" grpId="3" animBg="1"/>
      <p:bldP spid="25" grpId="4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1198563" y="685800"/>
            <a:ext cx="9794875" cy="5486400"/>
            <a:chOff x="0" y="0"/>
            <a:chExt cx="16477363" cy="9229117"/>
          </a:xfrm>
        </p:grpSpPr>
        <p:sp>
          <p:nvSpPr>
            <p:cNvPr id="28678" name="Freeform 3"/>
            <p:cNvSpPr>
              <a:spLocks/>
            </p:cNvSpPr>
            <p:nvPr/>
          </p:nvSpPr>
          <p:spPr bwMode="auto">
            <a:xfrm>
              <a:off x="-19558" y="-6477"/>
              <a:ext cx="16516225" cy="9249437"/>
            </a:xfrm>
            <a:custGeom>
              <a:avLst/>
              <a:gdLst>
                <a:gd name="T0" fmla="*/ 16487523 w 16516225"/>
                <a:gd name="T1" fmla="*/ 6943888 h 9249437"/>
                <a:gd name="T2" fmla="*/ 16401290 w 16516225"/>
                <a:gd name="T3" fmla="*/ 8258456 h 9249437"/>
                <a:gd name="T4" fmla="*/ 16277973 w 16516225"/>
                <a:gd name="T5" fmla="*/ 8475880 h 9249437"/>
                <a:gd name="T6" fmla="*/ 15925421 w 16516225"/>
                <a:gd name="T7" fmla="*/ 8899552 h 9249437"/>
                <a:gd name="T8" fmla="*/ 15287246 w 16516225"/>
                <a:gd name="T9" fmla="*/ 9141233 h 9249437"/>
                <a:gd name="T10" fmla="*/ 14497560 w 16516225"/>
                <a:gd name="T11" fmla="*/ 9183778 h 9249437"/>
                <a:gd name="T12" fmla="*/ 13686792 w 16516225"/>
                <a:gd name="T13" fmla="*/ 9220481 h 9249437"/>
                <a:gd name="T14" fmla="*/ 1292479 w 16516225"/>
                <a:gd name="T15" fmla="*/ 9169808 h 9249437"/>
                <a:gd name="T16" fmla="*/ 286639 w 16516225"/>
                <a:gd name="T17" fmla="*/ 8638186 h 9249437"/>
                <a:gd name="T18" fmla="*/ 28702 w 16516225"/>
                <a:gd name="T19" fmla="*/ 8067194 h 9249437"/>
                <a:gd name="T20" fmla="*/ 154559 w 16516225"/>
                <a:gd name="T21" fmla="*/ 878713 h 9249437"/>
                <a:gd name="T22" fmla="*/ 561594 w 16516225"/>
                <a:gd name="T23" fmla="*/ 374015 h 9249437"/>
                <a:gd name="T24" fmla="*/ 1329309 w 16516225"/>
                <a:gd name="T25" fmla="*/ 154559 h 9249437"/>
                <a:gd name="T26" fmla="*/ 1523746 w 16516225"/>
                <a:gd name="T27" fmla="*/ 110363 h 9249437"/>
                <a:gd name="T28" fmla="*/ 1838960 w 16516225"/>
                <a:gd name="T29" fmla="*/ 50165 h 9249437"/>
                <a:gd name="T30" fmla="*/ 2189734 w 16516225"/>
                <a:gd name="T31" fmla="*/ 32004 h 9249437"/>
                <a:gd name="T32" fmla="*/ 8467762 w 16516225"/>
                <a:gd name="T33" fmla="*/ 7620 h 9249437"/>
                <a:gd name="T34" fmla="*/ 14420471 w 16516225"/>
                <a:gd name="T35" fmla="*/ 32004 h 9249437"/>
                <a:gd name="T36" fmla="*/ 15291564 w 16516225"/>
                <a:gd name="T37" fmla="*/ 72771 h 9249437"/>
                <a:gd name="T38" fmla="*/ 16224760 w 16516225"/>
                <a:gd name="T39" fmla="*/ 540258 h 9249437"/>
                <a:gd name="T40" fmla="*/ 16391765 w 16516225"/>
                <a:gd name="T41" fmla="*/ 848614 h 9249437"/>
                <a:gd name="T42" fmla="*/ 16487523 w 16516225"/>
                <a:gd name="T43" fmla="*/ 6943888 h 92494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6516225" h="9249437">
                  <a:moveTo>
                    <a:pt x="16487523" y="6943888"/>
                  </a:moveTo>
                  <a:cubicBezTo>
                    <a:pt x="16473045" y="8041667"/>
                    <a:pt x="16445486" y="8154570"/>
                    <a:pt x="16401290" y="8258456"/>
                  </a:cubicBezTo>
                  <a:cubicBezTo>
                    <a:pt x="16368652" y="8335037"/>
                    <a:pt x="16323566" y="8406411"/>
                    <a:pt x="16277973" y="8475880"/>
                  </a:cubicBezTo>
                  <a:cubicBezTo>
                    <a:pt x="16178658" y="8627391"/>
                    <a:pt x="16070708" y="8788427"/>
                    <a:pt x="15925421" y="8899552"/>
                  </a:cubicBezTo>
                  <a:cubicBezTo>
                    <a:pt x="15741907" y="9039760"/>
                    <a:pt x="15512671" y="9107197"/>
                    <a:pt x="15287246" y="9141233"/>
                  </a:cubicBezTo>
                  <a:cubicBezTo>
                    <a:pt x="15025881" y="9180730"/>
                    <a:pt x="14761212" y="9177809"/>
                    <a:pt x="14497560" y="9183778"/>
                  </a:cubicBezTo>
                  <a:cubicBezTo>
                    <a:pt x="14227050" y="9190001"/>
                    <a:pt x="13956921" y="9205876"/>
                    <a:pt x="13686792" y="9220481"/>
                  </a:cubicBezTo>
                  <a:cubicBezTo>
                    <a:pt x="2582291" y="9249437"/>
                    <a:pt x="1825117" y="9240039"/>
                    <a:pt x="1292479" y="9169808"/>
                  </a:cubicBezTo>
                  <a:cubicBezTo>
                    <a:pt x="841502" y="9110372"/>
                    <a:pt x="587502" y="9000009"/>
                    <a:pt x="286639" y="8638186"/>
                  </a:cubicBezTo>
                  <a:cubicBezTo>
                    <a:pt x="151130" y="8475245"/>
                    <a:pt x="54610" y="8278776"/>
                    <a:pt x="28702" y="8067194"/>
                  </a:cubicBezTo>
                  <a:cubicBezTo>
                    <a:pt x="0" y="4404350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8467762" y="7620"/>
                  </a:cubicBezTo>
                  <a:cubicBezTo>
                    <a:pt x="13819127" y="0"/>
                    <a:pt x="14144628" y="39624"/>
                    <a:pt x="14420471" y="32004"/>
                  </a:cubicBezTo>
                  <a:cubicBezTo>
                    <a:pt x="14684123" y="24765"/>
                    <a:pt x="15028929" y="42672"/>
                    <a:pt x="15291564" y="72771"/>
                  </a:cubicBezTo>
                  <a:cubicBezTo>
                    <a:pt x="15726666" y="122428"/>
                    <a:pt x="15973682" y="161163"/>
                    <a:pt x="16224760" y="540258"/>
                  </a:cubicBezTo>
                  <a:cubicBezTo>
                    <a:pt x="16288768" y="638302"/>
                    <a:pt x="16346045" y="740664"/>
                    <a:pt x="16391765" y="848614"/>
                  </a:cubicBezTo>
                  <a:cubicBezTo>
                    <a:pt x="16477998" y="1052957"/>
                    <a:pt x="16516225" y="1273937"/>
                    <a:pt x="16487523" y="6943888"/>
                  </a:cubicBezTo>
                  <a:close/>
                </a:path>
              </a:pathLst>
            </a:custGeom>
            <a:solidFill>
              <a:srgbClr val="FFF9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8675" name="Freeform 5"/>
          <p:cNvSpPr>
            <a:spLocks/>
          </p:cNvSpPr>
          <p:nvPr/>
        </p:nvSpPr>
        <p:spPr bwMode="auto">
          <a:xfrm>
            <a:off x="65088" y="7938"/>
            <a:ext cx="2243137" cy="2317750"/>
          </a:xfrm>
          <a:custGeom>
            <a:avLst/>
            <a:gdLst>
              <a:gd name="T0" fmla="*/ 0 w 3363819"/>
              <a:gd name="T1" fmla="*/ 0 h 3477632"/>
              <a:gd name="T2" fmla="*/ 1495818 w 3363819"/>
              <a:gd name="T3" fmla="*/ 0 h 3477632"/>
              <a:gd name="T4" fmla="*/ 1495818 w 3363819"/>
              <a:gd name="T5" fmla="*/ 1544719 h 3477632"/>
              <a:gd name="T6" fmla="*/ 0 w 3363819"/>
              <a:gd name="T7" fmla="*/ 1544719 h 3477632"/>
              <a:gd name="T8" fmla="*/ 0 w 3363819"/>
              <a:gd name="T9" fmla="*/ 0 h 3477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63819" h="3477632">
                <a:moveTo>
                  <a:pt x="0" y="0"/>
                </a:moveTo>
                <a:lnTo>
                  <a:pt x="3363818" y="0"/>
                </a:lnTo>
                <a:lnTo>
                  <a:pt x="3363818" y="3477632"/>
                </a:lnTo>
                <a:lnTo>
                  <a:pt x="0" y="347763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840038" y="2743200"/>
            <a:ext cx="5562600" cy="1295400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840038" y="2743200"/>
            <a:ext cx="3124200" cy="1295400"/>
          </a:xfrm>
          <a:prstGeom prst="rect">
            <a:avLst/>
          </a:prstGeom>
          <a:solidFill>
            <a:srgbClr val="339966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56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581275" y="1003300"/>
            <a:ext cx="24749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1685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số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1685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1685A"/>
                </a:solidFill>
                <a:effectLst/>
                <a:uLnTx/>
                <a:uFillTx/>
                <a:latin typeface=".VnArial Narrow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971675" y="1536700"/>
            <a:ext cx="8305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</a:t>
            </a:r>
            <a: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băng giấy BG đỏ, BG xanh</a:t>
            </a:r>
            <a: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BG nào ngắn </a:t>
            </a:r>
            <a: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vi-V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2514600" y="2895600"/>
            <a:ext cx="16764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5395913" y="4343400"/>
            <a:ext cx="1676400" cy="762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4288" y="3859213"/>
            <a:ext cx="2665412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81275" y="5291138"/>
            <a:ext cx="4876800" cy="8382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câu hỏi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15549" y="5291138"/>
            <a:ext cx="487363" cy="487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78" y="3251200"/>
            <a:ext cx="1520594" cy="965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719" y="5268803"/>
            <a:ext cx="1360946" cy="101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4330"/>
      </p:ext>
    </p:extLst>
  </p:cSld>
  <p:clrMapOvr>
    <a:masterClrMapping/>
  </p:clrMapOvr>
  <p:transition spd="med">
    <p:diamond/>
    <p:sndAc>
      <p:stSnd>
        <p:snd r:embed="rId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4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Đúng rồ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 rồ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8434" grpId="0"/>
      <p:bldP spid="18435" grpId="0"/>
      <p:bldP spid="18435" grpId="1"/>
      <p:bldP spid="18441" grpId="0" animBg="1"/>
      <p:bldP spid="18441" grpId="1" animBg="1"/>
      <p:bldP spid="18443" grpId="0" animBg="1"/>
      <p:bldP spid="18443" grpId="1" animBg="1"/>
      <p:bldP spid="2" grpId="0" animBg="1"/>
      <p:bldP spid="3" grpId="0" animBg="1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155</Words>
  <Application>Microsoft Office PowerPoint</Application>
  <PresentationFormat>Widescreen</PresentationFormat>
  <Paragraphs>33</Paragraphs>
  <Slides>14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14</vt:i4>
      </vt:variant>
    </vt:vector>
  </HeadingPairs>
  <TitlesOfParts>
    <vt:vector size="41" baseType="lpstr">
      <vt:lpstr>宋体</vt:lpstr>
      <vt:lpstr>.VnArial Narrow</vt:lpstr>
      <vt:lpstr>.VnTime</vt:lpstr>
      <vt:lpstr>Arial</vt:lpstr>
      <vt:lpstr>Calibri</vt:lpstr>
      <vt:lpstr>Calibri Light</vt:lpstr>
      <vt:lpstr>Century Gothic</vt:lpstr>
      <vt:lpstr>等线</vt:lpstr>
      <vt:lpstr>等线 Light</vt:lpstr>
      <vt:lpstr>Paytone One</vt:lpstr>
      <vt:lpstr>Segoe UI Black</vt:lpstr>
      <vt:lpstr>华文琥珀</vt:lpstr>
      <vt:lpstr>Times New Roman</vt:lpstr>
      <vt:lpstr>Wingdings 2</vt:lpstr>
      <vt:lpstr>1_office</vt:lpstr>
      <vt:lpstr>Austin</vt:lpstr>
      <vt:lpstr>1_Austin</vt:lpstr>
      <vt:lpstr>Office 主题​​</vt:lpstr>
      <vt:lpstr>2_Austin</vt:lpstr>
      <vt:lpstr>3_Austin</vt:lpstr>
      <vt:lpstr>1_Office Theme</vt:lpstr>
      <vt:lpstr>5_Austin</vt:lpstr>
      <vt:lpstr>6_Austin</vt:lpstr>
      <vt:lpstr>7_Austin</vt:lpstr>
      <vt:lpstr>8_Austin</vt:lpstr>
      <vt:lpstr>9_Austin</vt:lpstr>
      <vt:lpstr>10_Austin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  So sánh chiều dài của 3  đối tượng</vt:lpstr>
      <vt:lpstr>PowerPoint Presentation</vt:lpstr>
      <vt:lpstr>PowerPoint Presentation</vt:lpstr>
      <vt:lpstr>PowerPoint Presentation</vt:lpstr>
      <vt:lpstr>PowerPoint Presentation</vt:lpstr>
      <vt:lpstr>Hoạt động 3:  Củng cố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Orka Mr</dc:creator>
  <cp:lastModifiedBy>Orka Mr</cp:lastModifiedBy>
  <cp:revision>9</cp:revision>
  <dcterms:created xsi:type="dcterms:W3CDTF">2025-03-06T11:45:11Z</dcterms:created>
  <dcterms:modified xsi:type="dcterms:W3CDTF">2025-03-31T01:54:20Z</dcterms:modified>
</cp:coreProperties>
</file>