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76" r:id="rId5"/>
    <p:sldId id="259" r:id="rId6"/>
    <p:sldId id="260" r:id="rId7"/>
    <p:sldId id="261" r:id="rId8"/>
    <p:sldId id="269" r:id="rId9"/>
    <p:sldId id="263" r:id="rId10"/>
    <p:sldId id="265" r:id="rId11"/>
    <p:sldId id="267" r:id="rId12"/>
    <p:sldId id="272" r:id="rId13"/>
    <p:sldId id="271" r:id="rId14"/>
    <p:sldId id="268" r:id="rId15"/>
    <p:sldId id="273" r:id="rId16"/>
    <p:sldId id="274" r:id="rId17"/>
    <p:sldId id="275" r:id="rId18"/>
    <p:sldId id="27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FF"/>
    <a:srgbClr val="660066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80BA1-C4DD-44EF-A178-7891C3C63EBD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3F589-B30E-4F7F-BB0C-608DF8180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913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80BA1-C4DD-44EF-A178-7891C3C63EBD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3F589-B30E-4F7F-BB0C-608DF8180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975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80BA1-C4DD-44EF-A178-7891C3C63EBD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3F589-B30E-4F7F-BB0C-608DF8180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077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80BA1-C4DD-44EF-A178-7891C3C63EBD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3F589-B30E-4F7F-BB0C-608DF8180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519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80BA1-C4DD-44EF-A178-7891C3C63EBD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3F589-B30E-4F7F-BB0C-608DF8180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411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80BA1-C4DD-44EF-A178-7891C3C63EBD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3F589-B30E-4F7F-BB0C-608DF8180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359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80BA1-C4DD-44EF-A178-7891C3C63EBD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3F589-B30E-4F7F-BB0C-608DF8180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485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80BA1-C4DD-44EF-A178-7891C3C63EBD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3F589-B30E-4F7F-BB0C-608DF8180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333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80BA1-C4DD-44EF-A178-7891C3C63EBD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3F589-B30E-4F7F-BB0C-608DF8180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055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80BA1-C4DD-44EF-A178-7891C3C63EBD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3F589-B30E-4F7F-BB0C-608DF8180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347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80BA1-C4DD-44EF-A178-7891C3C63EBD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3F589-B30E-4F7F-BB0C-608DF8180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660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C80BA1-C4DD-44EF-A178-7891C3C63EBD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63F589-B30E-4F7F-BB0C-608DF8180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140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893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37488" y="280535"/>
            <a:ext cx="61170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</a:t>
            </a:r>
            <a:r>
              <a:rPr lang="en-US" sz="20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 HUYỆN AN LÃO</a:t>
            </a:r>
            <a:endParaRPr lang="en-US" sz="20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sz="20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QUANG HƯNG</a:t>
            </a:r>
            <a:endParaRPr lang="en-US" sz="20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**********</a:t>
            </a:r>
            <a:endParaRPr 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78876" y="2418561"/>
            <a:ext cx="76590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Dạy trẻ đọc thơ: “Tập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bay”</a:t>
            </a:r>
          </a:p>
          <a:p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đề: PTGT</a:t>
            </a:r>
          </a:p>
          <a:p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vực: Ngôn ngữ</a:t>
            </a:r>
            <a:endParaRPr lang="en-US" sz="28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3C3</a:t>
            </a:r>
            <a:endParaRPr lang="en-US" sz="28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Đỗ Thị Lan</a:t>
            </a:r>
            <a:endParaRPr lang="en-US" sz="28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8097" y="4791624"/>
            <a:ext cx="315310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2024- 2025</a:t>
            </a:r>
            <a:endParaRPr lang="en-US" sz="24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000" l="0" r="95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187" y="1224416"/>
            <a:ext cx="1221622" cy="122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103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405"/>
            <a:ext cx="12192001" cy="686640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42910" y="2857974"/>
            <a:ext cx="605326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smtClean="0">
                <a:ln w="12700" cmpd="sng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 nói về điều gì?</a:t>
            </a:r>
            <a:endParaRPr lang="en-US" sz="4800" b="1" cap="none" spc="0">
              <a:ln w="12700" cmpd="sng">
                <a:solidFill>
                  <a:srgbClr val="0000FF"/>
                </a:solidFill>
                <a:prstDash val="solid"/>
              </a:ln>
              <a:solidFill>
                <a:srgbClr val="0000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000" l="0" r="95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509" y="-8405"/>
            <a:ext cx="1221622" cy="122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39990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030891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18430" y="1825625"/>
            <a:ext cx="614636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nhỏ trong bài thơ </a:t>
            </a:r>
          </a:p>
          <a:p>
            <a:pPr algn="ctr"/>
            <a:r>
              <a:rPr lang="en-US" sz="4800" b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làm gì?</a:t>
            </a:r>
            <a:endParaRPr lang="en-US" sz="4800" b="1" cap="none" spc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000" l="0" r="95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7034"/>
            <a:ext cx="1221622" cy="122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655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93192" y="2598003"/>
            <a:ext cx="880561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smtClean="0">
                <a:ln w="12700" cmpd="sng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nhỏ đã vẽ gì trên nền cờ đỏ?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000" l="0" r="95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365" y="0"/>
            <a:ext cx="1221622" cy="122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671752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91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4594" y="115093"/>
            <a:ext cx="3373821" cy="182562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0415" y="303599"/>
            <a:ext cx="24383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Dang </a:t>
            </a: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000" l="0" r="95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378" y="30508"/>
            <a:ext cx="1221622" cy="122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838017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76" y="56487"/>
            <a:ext cx="11981330" cy="680151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13077" y="1473101"/>
            <a:ext cx="636584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smtClean="0">
                <a:solidFill>
                  <a:srgbClr val="660066"/>
                </a:solidFill>
                <a:latin typeface="Time New Roman"/>
              </a:rPr>
              <a:t>Khi </a:t>
            </a:r>
            <a:r>
              <a:rPr lang="vi-VN" sz="4400" b="1">
                <a:solidFill>
                  <a:srgbClr val="660066"/>
                </a:solidFill>
                <a:latin typeface="Time New Roman"/>
              </a:rPr>
              <a:t>trên ngọn gió thì </a:t>
            </a:r>
            <a:endParaRPr lang="en-US" sz="4400" b="1" smtClean="0">
              <a:solidFill>
                <a:srgbClr val="660066"/>
              </a:solidFill>
              <a:latin typeface="Time New Roman"/>
            </a:endParaRPr>
          </a:p>
          <a:p>
            <a:r>
              <a:rPr lang="vi-VN" sz="4400" b="1" smtClean="0">
                <a:solidFill>
                  <a:srgbClr val="660066"/>
                </a:solidFill>
                <a:latin typeface="Time New Roman"/>
              </a:rPr>
              <a:t>máy </a:t>
            </a:r>
            <a:r>
              <a:rPr lang="vi-VN" sz="4400" b="1">
                <a:solidFill>
                  <a:srgbClr val="660066"/>
                </a:solidFill>
                <a:latin typeface="Time New Roman"/>
              </a:rPr>
              <a:t>bay như thế nào? </a:t>
            </a:r>
            <a:endParaRPr lang="en-US" sz="4400" b="1">
              <a:solidFill>
                <a:srgbClr val="660066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000" l="0" r="95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4" y="63056"/>
            <a:ext cx="1221622" cy="122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632336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9353"/>
          <a:stretch/>
        </p:blipFill>
        <p:spPr>
          <a:xfrm>
            <a:off x="0" y="-1"/>
            <a:ext cx="12192000" cy="681434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05480" y="5561920"/>
            <a:ext cx="2844549" cy="123008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68086" y="5833679"/>
            <a:ext cx="23513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i="0" dirty="0" smtClean="0">
                <a:solidFill>
                  <a:srgbClr val="0000FF"/>
                </a:solidFill>
                <a:effectLst/>
                <a:latin typeface="+mj-lt"/>
              </a:rPr>
              <a:t>Phóng lên ngọn gió</a:t>
            </a:r>
            <a:r>
              <a:rPr lang="vi-VN" b="1" dirty="0" smtClean="0">
                <a:solidFill>
                  <a:srgbClr val="0000FF"/>
                </a:solidFill>
                <a:latin typeface="+mj-lt"/>
              </a:rPr>
              <a:t/>
            </a:r>
            <a:br>
              <a:rPr lang="vi-VN" b="1" dirty="0" smtClean="0">
                <a:solidFill>
                  <a:srgbClr val="0000FF"/>
                </a:solidFill>
                <a:latin typeface="+mj-lt"/>
              </a:rPr>
            </a:br>
            <a:r>
              <a:rPr lang="vi-VN" b="1" i="0" dirty="0" smtClean="0">
                <a:solidFill>
                  <a:srgbClr val="0000FF"/>
                </a:solidFill>
                <a:effectLst/>
                <a:latin typeface="+mj-lt"/>
              </a:rPr>
              <a:t>Lượn quanh sân nhà</a:t>
            </a:r>
            <a:endParaRPr lang="en-US" b="1" dirty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000" l="0" r="95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378" y="9779"/>
            <a:ext cx="1221622" cy="122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523230"/>
      </p:ext>
    </p:extLst>
  </p:cSld>
  <p:clrMapOvr>
    <a:masterClrMapping/>
  </p:clrMapOvr>
  <p:transition spd="slow">
    <p:cover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3995" b="141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07654" y="3205146"/>
            <a:ext cx="617669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>
                <a:solidFill>
                  <a:srgbClr val="0000FF"/>
                </a:solidFill>
                <a:latin typeface="Time New Roman"/>
              </a:rPr>
              <a:t>Bạn nhỏ đã làm gì khi </a:t>
            </a:r>
            <a:endParaRPr lang="en-US" sz="4400" b="1" smtClean="0">
              <a:solidFill>
                <a:srgbClr val="0000FF"/>
              </a:solidFill>
              <a:latin typeface="Time New Roman"/>
            </a:endParaRPr>
          </a:p>
          <a:p>
            <a:pPr algn="ctr"/>
            <a:r>
              <a:rPr lang="en-US" sz="4400" b="1" smtClean="0">
                <a:solidFill>
                  <a:srgbClr val="0000FF"/>
                </a:solidFill>
                <a:latin typeface="Time New Roman"/>
              </a:rPr>
              <a:t>máy </a:t>
            </a:r>
            <a:r>
              <a:rPr lang="en-US" sz="4400" b="1">
                <a:solidFill>
                  <a:srgbClr val="0000FF"/>
                </a:solidFill>
                <a:latin typeface="Time New Roman"/>
              </a:rPr>
              <a:t>bay bay </a:t>
            </a:r>
            <a:r>
              <a:rPr lang="en-US" sz="4400" b="1" smtClean="0">
                <a:solidFill>
                  <a:srgbClr val="0000FF"/>
                </a:solidFill>
                <a:latin typeface="Time New Roman"/>
              </a:rPr>
              <a:t>cao nhỉ?</a:t>
            </a:r>
            <a:endParaRPr lang="en-US" sz="4400" b="1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000" l="0" r="95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622" cy="122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137020"/>
      </p:ext>
    </p:extLst>
  </p:cSld>
  <p:clrMapOvr>
    <a:masterClrMapping/>
  </p:clrMapOvr>
  <p:transition spd="slow">
    <p:cover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8720"/>
          <a:stretch/>
        </p:blipFill>
        <p:spPr>
          <a:xfrm>
            <a:off x="0" y="0"/>
            <a:ext cx="12192000" cy="689590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8737851" y="4486275"/>
            <a:ext cx="3373821" cy="182562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Dang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000" l="0" r="95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587"/>
            <a:ext cx="1221622" cy="122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267114"/>
      </p:ext>
    </p:extLst>
  </p:cSld>
  <p:clrMapOvr>
    <a:masterClrMapping/>
  </p:clrMapOvr>
  <p:transition spd="slow">
    <p:cover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72232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28800" y="2390502"/>
            <a:ext cx="88958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bé chăm ngoan, học giỏi!</a:t>
            </a:r>
            <a:endParaRPr lang="en-US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000" l="0" r="95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622" cy="122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111170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0161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60286" y="1825625"/>
            <a:ext cx="62116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!”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000" l="0" r="95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699" y="230188"/>
            <a:ext cx="1221622" cy="12216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60286" y="1251755"/>
            <a:ext cx="3898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latin typeface="Time New Roman"/>
              </a:rPr>
              <a:t>HĐ1: Ổn định tổ chức</a:t>
            </a:r>
            <a:endParaRPr lang="en-US" sz="2800" b="1">
              <a:latin typeface="Time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23702476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hát ANH PHI CÔNG ƠI (Hình minh họa theo lời bài hát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6286" b="4953"/>
          <a:stretch/>
        </p:blipFill>
        <p:spPr>
          <a:xfrm>
            <a:off x="-9614" y="0"/>
            <a:ext cx="12192276" cy="68580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000" l="0" r="95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509" y="0"/>
            <a:ext cx="1221622" cy="122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41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9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5448" y="4512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139" b="94306" l="26094" r="66875"/>
                    </a14:imgEffect>
                  </a14:imgLayer>
                </a14:imgProps>
              </a:ext>
            </a:extLst>
          </a:blip>
          <a:srcRect l="24558" t="33660" r="32220" b="5555"/>
          <a:stretch/>
        </p:blipFill>
        <p:spPr>
          <a:xfrm>
            <a:off x="3265713" y="1929003"/>
            <a:ext cx="4038629" cy="33483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9491" t="6943" r="7937"/>
          <a:stretch/>
        </p:blipFill>
        <p:spPr>
          <a:xfrm>
            <a:off x="16772" y="-22539"/>
            <a:ext cx="992777" cy="105044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75776" y="1390394"/>
            <a:ext cx="544091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HĐ2: Dạy trẻ đọc bài thơ: </a:t>
            </a:r>
          </a:p>
          <a:p>
            <a:pPr algn="ctr"/>
            <a:r>
              <a:rPr lang="en-US" sz="3600" b="1" cap="none" spc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“Tập gấp máy bay”</a:t>
            </a:r>
            <a:endParaRPr lang="en-US" sz="36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931882"/>
      </p:ext>
    </p:extLst>
  </p:cSld>
  <p:clrMapOvr>
    <a:masterClrMapping/>
  </p:clrMapOvr>
  <p:transition spd="slow">
    <p:comb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91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4594" y="115093"/>
            <a:ext cx="3373821" cy="182562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20415" y="303599"/>
            <a:ext cx="24383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Dang </a:t>
            </a: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000" l="0" r="95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378" y="26480"/>
            <a:ext cx="1221622" cy="122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729781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9353"/>
          <a:stretch/>
        </p:blipFill>
        <p:spPr>
          <a:xfrm>
            <a:off x="0" y="-1"/>
            <a:ext cx="12192000" cy="681434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05480" y="5561920"/>
            <a:ext cx="2844549" cy="123008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68086" y="5833679"/>
            <a:ext cx="23513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i="0" dirty="0" smtClean="0">
                <a:solidFill>
                  <a:srgbClr val="0000FF"/>
                </a:solidFill>
                <a:effectLst/>
                <a:latin typeface="+mj-lt"/>
              </a:rPr>
              <a:t>Phóng lên ngọn gió</a:t>
            </a:r>
            <a:r>
              <a:rPr lang="vi-VN" b="1" dirty="0" smtClean="0">
                <a:solidFill>
                  <a:srgbClr val="0000FF"/>
                </a:solidFill>
                <a:latin typeface="+mj-lt"/>
              </a:rPr>
              <a:t/>
            </a:r>
            <a:br>
              <a:rPr lang="vi-VN" b="1" dirty="0" smtClean="0">
                <a:solidFill>
                  <a:srgbClr val="0000FF"/>
                </a:solidFill>
                <a:latin typeface="+mj-lt"/>
              </a:rPr>
            </a:br>
            <a:r>
              <a:rPr lang="vi-VN" b="1" i="0" dirty="0" smtClean="0">
                <a:solidFill>
                  <a:srgbClr val="0000FF"/>
                </a:solidFill>
                <a:effectLst/>
                <a:latin typeface="+mj-lt"/>
              </a:rPr>
              <a:t>Lượn quanh sân nhà</a:t>
            </a:r>
            <a:endParaRPr lang="en-US" b="1" dirty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000" l="0" r="95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78"/>
            <a:ext cx="1221622" cy="122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215047"/>
      </p:ext>
    </p:extLst>
  </p:cSld>
  <p:clrMapOvr>
    <a:masterClrMapping/>
  </p:clrMapOvr>
  <p:transition spd="slow">
    <p:cover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8720"/>
          <a:stretch/>
        </p:blipFill>
        <p:spPr>
          <a:xfrm>
            <a:off x="0" y="0"/>
            <a:ext cx="12192000" cy="689590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8737851" y="4486275"/>
            <a:ext cx="3373821" cy="182562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Dang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000" l="0" r="95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276"/>
            <a:ext cx="1221622" cy="122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73663"/>
      </p:ext>
    </p:extLst>
  </p:cSld>
  <p:clrMapOvr>
    <a:masterClrMapping/>
  </p:clrMapOvr>
  <p:transition spd="slow">
    <p:cover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1181"/>
            <a:ext cx="12192001" cy="67883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37360" y="2603550"/>
            <a:ext cx="46373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đọc thơ</a:t>
            </a:r>
            <a:endParaRPr lang="en-US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9491" t="6943" r="7937"/>
          <a:stretch/>
        </p:blipFill>
        <p:spPr>
          <a:xfrm>
            <a:off x="16772" y="-22539"/>
            <a:ext cx="992777" cy="105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9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1" cy="682922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50170" y="2324754"/>
            <a:ext cx="452880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HĐ3: Đàm thoại</a:t>
            </a:r>
            <a:endParaRPr lang="en-US" sz="4800" b="1" cap="none" spc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000" l="0" r="95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21" y="-48255"/>
            <a:ext cx="1221622" cy="122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13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172</Words>
  <Application>Microsoft Office PowerPoint</Application>
  <PresentationFormat>Widescreen</PresentationFormat>
  <Paragraphs>30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Time New Roman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STD_HP</cp:lastModifiedBy>
  <cp:revision>30</cp:revision>
  <dcterms:created xsi:type="dcterms:W3CDTF">2024-03-22T08:41:32Z</dcterms:created>
  <dcterms:modified xsi:type="dcterms:W3CDTF">2025-03-25T01:30:23Z</dcterms:modified>
</cp:coreProperties>
</file>