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9" r:id="rId4"/>
    <p:sldId id="260" r:id="rId5"/>
    <p:sldId id="261" r:id="rId6"/>
    <p:sldId id="270" r:id="rId7"/>
    <p:sldId id="272" r:id="rId8"/>
    <p:sldId id="267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00"/>
    <a:srgbClr val="00B0F0"/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34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2EE01C-72BA-1FD5-CEB1-2B1F1E599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E510AF0-B9D9-5EAF-028F-751D671B5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2887CB-B0C3-0C5C-9E63-CED4637C2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15E39F-7A9F-56F5-F797-EA8ECE049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9BDF0C-529E-6860-A42A-60BD628F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5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8C407A-3EA2-0DD5-4D02-3A4BF76A4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5B8C13-9C93-6362-C5B1-3F66C4631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D95C8E-0340-051B-1FAF-E08C753C2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3E1F7C-BD83-EE7D-E692-F7FA2DF88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6363367-97C5-EB83-3E27-C5033D42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285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4C1A220-7203-2E49-E373-397D438763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8A641C1-AE46-7324-57FF-DEA4545D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28764B-0668-4440-722E-E0246877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F0DF84C-E2FD-19FA-07AF-1F3D63625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151CB4-C031-7BB3-0859-6FDCC937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6614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BEA86-37B5-541E-831D-8E128AC2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F4135CC-68C8-ED96-3652-E26FF91D8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61C57-EC88-1CC2-A652-E544AFBF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6840913-FF07-06CC-B4C9-EC618C97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5BC092B-1A5C-73C7-0DB3-3885135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63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02C7FD-C055-DA98-CFDE-22D8E619F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85D09B7-DE84-F88D-F522-306001A3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969355-86AF-6B5F-64DC-C7C6BC33E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32B0B74-CA7A-6966-0FA6-5D5207A3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84A087-08B6-30B6-31BB-C3E0C7D7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66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3BFB50-3287-E3CB-6138-6CBDA00E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811D6C-1EE7-51A6-388A-059A0B810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D1E92CE-6601-2170-0C62-36A5155DA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99E754-E0C6-4A5A-DE9F-F6D2F320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FAE25FD-80A8-EE87-5C04-81B582CC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46B6909-C7B7-E7A9-D836-D65EA56DE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924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8CD48D-EA8E-F935-D280-FB5665F1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C4514E-5E9B-0A73-B8C3-EDF4FA986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5EBB35C-89F8-87BF-92EB-1F07295F7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B42F13F-DC82-AE8E-EF61-93C2A89BE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2166D30-E2BB-D1AA-6BC1-43CE4CA29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31EB253-11BE-814A-28B9-E98F6A6D9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2E3866A-BFDA-CC8D-A559-123648DAD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384F120-8008-F134-5A21-6532F866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469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73575C-B1A7-FA76-9FA9-7AA95126A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A353851-9643-511D-4C13-8D65E870E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B275EDE-31D4-2966-17A1-39C4A390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EB94F88-438F-ED11-18B9-8D3491F2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35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80610A7-E66F-E16F-D8D5-59A8E4633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078FC1F-8656-DF56-F08B-A702E4196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66D2929-E3AB-D0BF-EE66-069FD84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534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81C71C-10A3-5E78-5E84-5509F9B4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018E58D-3199-5BC1-9F89-A8CD2740B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8E8ECF6-DEA6-81F4-6010-9BFF1BA35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7C0E97-7A46-C3BF-2412-CECEB622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7B171-A1B0-AE1E-F6F6-59D25394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58E61E-C174-4AD6-0FA7-ACE6A355E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209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DC53E9-42B7-AE87-3F21-1CA00982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48564A-283A-1ADC-AD4E-3564120DE1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054C791-52BD-82F1-CD8F-B3C18E906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6D48F95-D91D-E649-40E9-43DD16F17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7BC24AE-D77C-C7CD-6F5F-D236ABD7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B44A4F-5F94-7D9C-EE66-8CBF3E0AE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63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E6C46E1-EF31-0623-6052-48A4EE5A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3477AC-126D-B8ED-9340-44591A737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DCB937-AEDB-2C52-9CE1-B9C519501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9A0D0-05FE-497A-9C34-1DDE8498F046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087D93-A6AF-49CC-6F73-8602256D2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B834E6-1120-84C9-043A-67803250C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171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3" Type="http://schemas.microsoft.com/office/2007/relationships/media" Target="../media/media2.m4a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openxmlformats.org/officeDocument/2006/relationships/slide" Target="slide7.xml"/><Relationship Id="rId2" Type="http://schemas.microsoft.com/office/2007/relationships/media" Target="../media/media1.mp3"/><Relationship Id="rId16" Type="http://schemas.microsoft.com/office/2007/relationships/hdphoto" Target="../media/hdphoto5.wdp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5" Type="http://schemas.openxmlformats.org/officeDocument/2006/relationships/image" Target="../media/image1.jpg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18" Type="http://schemas.microsoft.com/office/2007/relationships/hdphoto" Target="../media/hdphoto1.wdp"/><Relationship Id="rId26" Type="http://schemas.openxmlformats.org/officeDocument/2006/relationships/image" Target="../media/image14.png"/><Relationship Id="rId3" Type="http://schemas.microsoft.com/office/2007/relationships/media" Target="../media/media4.m4a"/><Relationship Id="rId21" Type="http://schemas.microsoft.com/office/2007/relationships/hdphoto" Target="../media/hdphoto7.wdp"/><Relationship Id="rId34" Type="http://schemas.openxmlformats.org/officeDocument/2006/relationships/audio" Target="../media/audio1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jpg"/><Relationship Id="rId17" Type="http://schemas.openxmlformats.org/officeDocument/2006/relationships/image" Target="../media/image2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20" Type="http://schemas.openxmlformats.org/officeDocument/2006/relationships/image" Target="../media/image11.png"/><Relationship Id="rId29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audio" Target="../media/media5.m4a"/><Relationship Id="rId11" Type="http://schemas.openxmlformats.org/officeDocument/2006/relationships/audio" Target="../media/audio4.wav"/><Relationship Id="rId24" Type="http://schemas.microsoft.com/office/2007/relationships/hdphoto" Target="../media/hdphoto8.wdp"/><Relationship Id="rId32" Type="http://schemas.openxmlformats.org/officeDocument/2006/relationships/image" Target="../media/image20.png"/><Relationship Id="rId37" Type="http://schemas.openxmlformats.org/officeDocument/2006/relationships/audio" Target="../media/audio4.wav"/><Relationship Id="rId5" Type="http://schemas.microsoft.com/office/2007/relationships/media" Target="../media/media5.m4a"/><Relationship Id="rId15" Type="http://schemas.openxmlformats.org/officeDocument/2006/relationships/image" Target="../media/image10.png"/><Relationship Id="rId23" Type="http://schemas.openxmlformats.org/officeDocument/2006/relationships/image" Target="../media/image12.png"/><Relationship Id="rId28" Type="http://schemas.openxmlformats.org/officeDocument/2006/relationships/image" Target="../media/image16.png"/><Relationship Id="rId36" Type="http://schemas.openxmlformats.org/officeDocument/2006/relationships/audio" Target="../media/audio3.wav"/><Relationship Id="rId10" Type="http://schemas.openxmlformats.org/officeDocument/2006/relationships/audio" Target="../media/audio3.wav"/><Relationship Id="rId19" Type="http://schemas.openxmlformats.org/officeDocument/2006/relationships/image" Target="../media/image8.png"/><Relationship Id="rId31" Type="http://schemas.openxmlformats.org/officeDocument/2006/relationships/image" Target="../media/image19.png"/><Relationship Id="rId4" Type="http://schemas.openxmlformats.org/officeDocument/2006/relationships/audio" Target="../media/media4.m4a"/><Relationship Id="rId9" Type="http://schemas.openxmlformats.org/officeDocument/2006/relationships/audio" Target="../media/audio2.wav"/><Relationship Id="rId14" Type="http://schemas.microsoft.com/office/2007/relationships/hdphoto" Target="../media/hdphoto3.wdp"/><Relationship Id="rId22" Type="http://schemas.openxmlformats.org/officeDocument/2006/relationships/slide" Target="slide3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3.png"/><Relationship Id="rId18" Type="http://schemas.microsoft.com/office/2007/relationships/hdphoto" Target="../media/hdphoto4.wdp"/><Relationship Id="rId26" Type="http://schemas.openxmlformats.org/officeDocument/2006/relationships/image" Target="../media/image14.png"/><Relationship Id="rId3" Type="http://schemas.microsoft.com/office/2007/relationships/media" Target="../media/media3.mp3"/><Relationship Id="rId21" Type="http://schemas.openxmlformats.org/officeDocument/2006/relationships/slide" Target="slide3.xml"/><Relationship Id="rId34" Type="http://schemas.openxmlformats.org/officeDocument/2006/relationships/audio" Target="../media/audio1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jpeg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2" Type="http://schemas.openxmlformats.org/officeDocument/2006/relationships/audio" Target="../media/media6.m4a"/><Relationship Id="rId16" Type="http://schemas.microsoft.com/office/2007/relationships/hdphoto" Target="../media/hdphoto10.wdp"/><Relationship Id="rId20" Type="http://schemas.microsoft.com/office/2007/relationships/hdphoto" Target="../media/hdphoto7.wdp"/><Relationship Id="rId29" Type="http://schemas.openxmlformats.org/officeDocument/2006/relationships/image" Target="../media/image17.png"/><Relationship Id="rId1" Type="http://schemas.microsoft.com/office/2007/relationships/media" Target="../media/media6.m4a"/><Relationship Id="rId6" Type="http://schemas.openxmlformats.org/officeDocument/2006/relationships/audio" Target="../media/media7.m4a"/><Relationship Id="rId11" Type="http://schemas.openxmlformats.org/officeDocument/2006/relationships/audio" Target="../media/audio4.wav"/><Relationship Id="rId24" Type="http://schemas.openxmlformats.org/officeDocument/2006/relationships/image" Target="../media/image8.png"/><Relationship Id="rId32" Type="http://schemas.openxmlformats.org/officeDocument/2006/relationships/image" Target="../media/image20.png"/><Relationship Id="rId37" Type="http://schemas.openxmlformats.org/officeDocument/2006/relationships/audio" Target="../media/audio4.wav"/><Relationship Id="rId5" Type="http://schemas.microsoft.com/office/2007/relationships/media" Target="../media/media7.m4a"/><Relationship Id="rId15" Type="http://schemas.openxmlformats.org/officeDocument/2006/relationships/image" Target="../media/image24.png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36" Type="http://schemas.openxmlformats.org/officeDocument/2006/relationships/audio" Target="../media/audio3.wav"/><Relationship Id="rId10" Type="http://schemas.openxmlformats.org/officeDocument/2006/relationships/audio" Target="../media/audio3.wav"/><Relationship Id="rId19" Type="http://schemas.openxmlformats.org/officeDocument/2006/relationships/image" Target="../media/image11.png"/><Relationship Id="rId31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microsoft.com/office/2007/relationships/hdphoto" Target="../media/hdphoto9.wdp"/><Relationship Id="rId22" Type="http://schemas.openxmlformats.org/officeDocument/2006/relationships/image" Target="../media/image12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png"/><Relationship Id="rId18" Type="http://schemas.openxmlformats.org/officeDocument/2006/relationships/slide" Target="slide3.xml"/><Relationship Id="rId26" Type="http://schemas.openxmlformats.org/officeDocument/2006/relationships/image" Target="../media/image14.png"/><Relationship Id="rId3" Type="http://schemas.microsoft.com/office/2007/relationships/media" Target="../media/media8.m4a"/><Relationship Id="rId21" Type="http://schemas.openxmlformats.org/officeDocument/2006/relationships/image" Target="../media/image27.png"/><Relationship Id="rId34" Type="http://schemas.openxmlformats.org/officeDocument/2006/relationships/audio" Target="../media/audio1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jpg"/><Relationship Id="rId17" Type="http://schemas.microsoft.com/office/2007/relationships/hdphoto" Target="../media/hdphoto7.wdp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microsoft.com/office/2007/relationships/hdphoto" Target="../media/hdphoto8.wdp"/><Relationship Id="rId29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microsoft.com/office/2007/relationships/media" Target="../media/media9.m4a"/><Relationship Id="rId11" Type="http://schemas.openxmlformats.org/officeDocument/2006/relationships/audio" Target="../media/audio4.wav"/><Relationship Id="rId24" Type="http://schemas.microsoft.com/office/2007/relationships/hdphoto" Target="../media/hdphoto13.wdp"/><Relationship Id="rId32" Type="http://schemas.openxmlformats.org/officeDocument/2006/relationships/image" Target="../media/image20.png"/><Relationship Id="rId37" Type="http://schemas.openxmlformats.org/officeDocument/2006/relationships/audio" Target="../media/audio4.wav"/><Relationship Id="rId5" Type="http://schemas.openxmlformats.org/officeDocument/2006/relationships/audio" Target="NULL" TargetMode="External"/><Relationship Id="rId15" Type="http://schemas.openxmlformats.org/officeDocument/2006/relationships/image" Target="../media/image8.png"/><Relationship Id="rId23" Type="http://schemas.openxmlformats.org/officeDocument/2006/relationships/image" Target="../media/image28.png"/><Relationship Id="rId28" Type="http://schemas.openxmlformats.org/officeDocument/2006/relationships/image" Target="../media/image16.png"/><Relationship Id="rId36" Type="http://schemas.openxmlformats.org/officeDocument/2006/relationships/audio" Target="../media/audio3.wav"/><Relationship Id="rId10" Type="http://schemas.openxmlformats.org/officeDocument/2006/relationships/audio" Target="../media/audio3.wav"/><Relationship Id="rId19" Type="http://schemas.openxmlformats.org/officeDocument/2006/relationships/image" Target="../media/image12.png"/><Relationship Id="rId31" Type="http://schemas.openxmlformats.org/officeDocument/2006/relationships/image" Target="../media/image19.png"/><Relationship Id="rId4" Type="http://schemas.openxmlformats.org/officeDocument/2006/relationships/audio" Target="../media/media8.m4a"/><Relationship Id="rId9" Type="http://schemas.openxmlformats.org/officeDocument/2006/relationships/audio" Target="../media/audio2.wav"/><Relationship Id="rId14" Type="http://schemas.microsoft.com/office/2007/relationships/hdphoto" Target="../media/hdphoto11.wdp"/><Relationship Id="rId22" Type="http://schemas.microsoft.com/office/2007/relationships/hdphoto" Target="../media/hdphoto12.wdp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0.png"/><Relationship Id="rId18" Type="http://schemas.microsoft.com/office/2007/relationships/hdphoto" Target="../media/hdphoto7.wdp"/><Relationship Id="rId26" Type="http://schemas.openxmlformats.org/officeDocument/2006/relationships/image" Target="../media/image16.png"/><Relationship Id="rId3" Type="http://schemas.microsoft.com/office/2007/relationships/media" Target="../media/media10.m4a"/><Relationship Id="rId21" Type="http://schemas.microsoft.com/office/2007/relationships/hdphoto" Target="../media/hdphoto8.wdp"/><Relationship Id="rId34" Type="http://schemas.openxmlformats.org/officeDocument/2006/relationships/audio" Target="../media/audio3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jp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29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microsoft.com/office/2007/relationships/media" Target="../media/media11.m4a"/><Relationship Id="rId11" Type="http://schemas.openxmlformats.org/officeDocument/2006/relationships/audio" Target="../media/audio4.wav"/><Relationship Id="rId24" Type="http://schemas.openxmlformats.org/officeDocument/2006/relationships/image" Target="../media/image14.png"/><Relationship Id="rId32" Type="http://schemas.openxmlformats.org/officeDocument/2006/relationships/audio" Target="../media/audio1.wav"/><Relationship Id="rId5" Type="http://schemas.openxmlformats.org/officeDocument/2006/relationships/audio" Target="NULL" TargetMode="External"/><Relationship Id="rId15" Type="http://schemas.openxmlformats.org/officeDocument/2006/relationships/image" Target="../media/image6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10" Type="http://schemas.openxmlformats.org/officeDocument/2006/relationships/audio" Target="../media/audio3.wav"/><Relationship Id="rId19" Type="http://schemas.openxmlformats.org/officeDocument/2006/relationships/slide" Target="slide3.xml"/><Relationship Id="rId31" Type="http://schemas.openxmlformats.org/officeDocument/2006/relationships/image" Target="../media/image21.png"/><Relationship Id="rId4" Type="http://schemas.openxmlformats.org/officeDocument/2006/relationships/audio" Target="../media/media10.m4a"/><Relationship Id="rId9" Type="http://schemas.openxmlformats.org/officeDocument/2006/relationships/audio" Target="../media/audio2.wav"/><Relationship Id="rId14" Type="http://schemas.microsoft.com/office/2007/relationships/hdphoto" Target="../media/hdphoto14.wdp"/><Relationship Id="rId22" Type="http://schemas.openxmlformats.org/officeDocument/2006/relationships/image" Target="../media/image31.jpe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.png"/><Relationship Id="rId18" Type="http://schemas.openxmlformats.org/officeDocument/2006/relationships/image" Target="../media/image12.png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microsoft.com/office/2007/relationships/hdphoto" Target="../media/hdphoto15.wdp"/><Relationship Id="rId34" Type="http://schemas.openxmlformats.org/officeDocument/2006/relationships/audio" Target="../media/audio2.wav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slide" Target="slide3.xml"/><Relationship Id="rId25" Type="http://schemas.openxmlformats.org/officeDocument/2006/relationships/image" Target="../media/image14.png"/><Relationship Id="rId33" Type="http://schemas.openxmlformats.org/officeDocument/2006/relationships/audio" Target="../media/audio1.wav"/><Relationship Id="rId2" Type="http://schemas.openxmlformats.org/officeDocument/2006/relationships/audio" Target="../media/media3.mp3"/><Relationship Id="rId16" Type="http://schemas.microsoft.com/office/2007/relationships/hdphoto" Target="../media/hdphoto7.wdp"/><Relationship Id="rId20" Type="http://schemas.openxmlformats.org/officeDocument/2006/relationships/image" Target="../media/image32.png"/><Relationship Id="rId29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9.jp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5" Type="http://schemas.microsoft.com/office/2007/relationships/media" Target="../media/media13.m4a"/><Relationship Id="rId15" Type="http://schemas.openxmlformats.org/officeDocument/2006/relationships/image" Target="../media/image11.png"/><Relationship Id="rId23" Type="http://schemas.microsoft.com/office/2007/relationships/hdphoto" Target="../media/hdphoto16.wdp"/><Relationship Id="rId28" Type="http://schemas.openxmlformats.org/officeDocument/2006/relationships/image" Target="../media/image17.png"/><Relationship Id="rId36" Type="http://schemas.openxmlformats.org/officeDocument/2006/relationships/audio" Target="../media/audio3.wav"/><Relationship Id="rId10" Type="http://schemas.openxmlformats.org/officeDocument/2006/relationships/audio" Target="../media/audio3.wav"/><Relationship Id="rId19" Type="http://schemas.microsoft.com/office/2007/relationships/hdphoto" Target="../media/hdphoto8.wdp"/><Relationship Id="rId31" Type="http://schemas.openxmlformats.org/officeDocument/2006/relationships/image" Target="../media/image20.png"/><Relationship Id="rId4" Type="http://schemas.microsoft.com/office/2007/relationships/media" Target="../media/media12.m4a"/><Relationship Id="rId9" Type="http://schemas.openxmlformats.org/officeDocument/2006/relationships/audio" Target="../media/audio4.wav"/><Relationship Id="rId14" Type="http://schemas.microsoft.com/office/2007/relationships/hdphoto" Target="../media/hdphoto2.wdp"/><Relationship Id="rId22" Type="http://schemas.openxmlformats.org/officeDocument/2006/relationships/image" Target="../media/image33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0.png"/><Relationship Id="rId18" Type="http://schemas.openxmlformats.org/officeDocument/2006/relationships/slide" Target="slide3.xml"/><Relationship Id="rId26" Type="http://schemas.openxmlformats.org/officeDocument/2006/relationships/image" Target="../media/image14.png"/><Relationship Id="rId3" Type="http://schemas.microsoft.com/office/2007/relationships/media" Target="../media/media14.m4a"/><Relationship Id="rId21" Type="http://schemas.openxmlformats.org/officeDocument/2006/relationships/image" Target="../media/image34.png"/><Relationship Id="rId34" Type="http://schemas.openxmlformats.org/officeDocument/2006/relationships/audio" Target="../media/audio1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jpg"/><Relationship Id="rId17" Type="http://schemas.microsoft.com/office/2007/relationships/hdphoto" Target="../media/hdphoto7.wdp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microsoft.com/office/2007/relationships/hdphoto" Target="../media/hdphoto8.wdp"/><Relationship Id="rId29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microsoft.com/office/2007/relationships/media" Target="../media/media15.m4a"/><Relationship Id="rId11" Type="http://schemas.openxmlformats.org/officeDocument/2006/relationships/audio" Target="../media/audio4.wav"/><Relationship Id="rId24" Type="http://schemas.microsoft.com/office/2007/relationships/hdphoto" Target="../media/hdphoto18.wdp"/><Relationship Id="rId32" Type="http://schemas.openxmlformats.org/officeDocument/2006/relationships/image" Target="../media/image20.png"/><Relationship Id="rId37" Type="http://schemas.openxmlformats.org/officeDocument/2006/relationships/audio" Target="../media/audio4.wav"/><Relationship Id="rId5" Type="http://schemas.openxmlformats.org/officeDocument/2006/relationships/audio" Target="NULL" TargetMode="External"/><Relationship Id="rId15" Type="http://schemas.openxmlformats.org/officeDocument/2006/relationships/image" Target="../media/image8.png"/><Relationship Id="rId23" Type="http://schemas.openxmlformats.org/officeDocument/2006/relationships/image" Target="../media/image35.png"/><Relationship Id="rId28" Type="http://schemas.openxmlformats.org/officeDocument/2006/relationships/image" Target="../media/image16.png"/><Relationship Id="rId36" Type="http://schemas.openxmlformats.org/officeDocument/2006/relationships/audio" Target="../media/audio3.wav"/><Relationship Id="rId10" Type="http://schemas.openxmlformats.org/officeDocument/2006/relationships/audio" Target="../media/audio3.wav"/><Relationship Id="rId19" Type="http://schemas.openxmlformats.org/officeDocument/2006/relationships/image" Target="../media/image12.png"/><Relationship Id="rId31" Type="http://schemas.openxmlformats.org/officeDocument/2006/relationships/image" Target="../media/image19.png"/><Relationship Id="rId4" Type="http://schemas.openxmlformats.org/officeDocument/2006/relationships/audio" Target="../media/media14.m4a"/><Relationship Id="rId9" Type="http://schemas.openxmlformats.org/officeDocument/2006/relationships/audio" Target="../media/audio2.wav"/><Relationship Id="rId14" Type="http://schemas.microsoft.com/office/2007/relationships/hdphoto" Target="../media/hdphoto6.wdp"/><Relationship Id="rId22" Type="http://schemas.microsoft.com/office/2007/relationships/hdphoto" Target="../media/hdphoto17.wdp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36.gi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xe đạp, đậu xe, màu đỏ, màu hồng&#10;&#10;Mô tả được tạo tự động">
            <a:extLst>
              <a:ext uri="{FF2B5EF4-FFF2-40B4-BE49-F238E27FC236}">
                <a16:creationId xmlns:a16="http://schemas.microsoft.com/office/drawing/2014/main" id="{41512B17-962F-9D8B-95C3-2CA543A08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11" b="94527" l="2924" r="93275">
                        <a14:foregroundMark x1="8918" y1="61317" x2="5117" y2="84508"/>
                        <a14:foregroundMark x1="5117" y1="84508" x2="11550" y2="45362"/>
                        <a14:foregroundMark x1="11550" y1="45362" x2="11038" y2="44898"/>
                        <a14:foregroundMark x1="4386" y1="62338" x2="5190" y2="62894"/>
                        <a14:foregroundMark x1="3947" y1="65492" x2="3143" y2="80241"/>
                        <a14:foregroundMark x1="3143" y1="66048" x2="4386" y2="83395"/>
                        <a14:foregroundMark x1="13523" y1="90260" x2="25585" y2="89239"/>
                        <a14:foregroundMark x1="12281" y1="89796" x2="20175" y2="94527"/>
                        <a14:foregroundMark x1="11842" y1="90260" x2="11038" y2="90816"/>
                        <a14:foregroundMark x1="11842" y1="92950" x2="13523" y2="92950"/>
                        <a14:foregroundMark x1="64181" y1="10668" x2="65058" y2="15399"/>
                        <a14:foregroundMark x1="62939" y1="10668" x2="61330" y2="13265"/>
                        <a14:foregroundMark x1="65424" y1="8534" x2="72953" y2="19666"/>
                        <a14:foregroundMark x1="60892" y1="5937" x2="61696" y2="8534"/>
                        <a14:foregroundMark x1="66301" y1="3803" x2="70029" y2="8534"/>
                        <a14:foregroundMark x1="75000" y1="29685" x2="91374" y2="30519"/>
                        <a14:foregroundMark x1="91374" y1="30519" x2="79971" y2="39703"/>
                        <a14:foregroundMark x1="79971" y1="39703" x2="87865" y2="31725"/>
                        <a14:foregroundMark x1="92032" y1="38126" x2="88304" y2="39703"/>
                        <a14:foregroundMark x1="71272" y1="29685" x2="71711" y2="26531"/>
                        <a14:foregroundMark x1="70468" y1="26531" x2="71711" y2="34972"/>
                        <a14:foregroundMark x1="93713" y1="65492" x2="93275" y2="86456"/>
                        <a14:foregroundMark x1="93275" y1="86456" x2="92032" y2="84508"/>
                        <a14:foregroundMark x1="76681" y1="64471" x2="70541" y2="83395"/>
                        <a14:foregroundMark x1="70541" y1="83395" x2="88743" y2="87570"/>
                        <a14:foregroundMark x1="88743" y1="87570" x2="83626" y2="66698"/>
                        <a14:foregroundMark x1="83626" y1="66698" x2="69225" y2="70965"/>
                        <a14:foregroundMark x1="69225" y1="70965" x2="83333" y2="79128"/>
                        <a14:foregroundMark x1="83333" y1="79128" x2="77924" y2="67625"/>
                        <a14:foregroundMark x1="79605" y1="59184" x2="80409" y2="62894"/>
                        <a14:foregroundMark x1="73757" y1="83395" x2="75000" y2="81818"/>
                        <a14:foregroundMark x1="10234" y1="73933" x2="17982" y2="60204"/>
                        <a14:foregroundMark x1="17982" y1="60204" x2="23465" y2="61781"/>
                        <a14:foregroundMark x1="24342" y1="86549" x2="30994" y2="86549"/>
                        <a14:foregroundMark x1="23904" y1="84508" x2="22661" y2="86549"/>
                        <a14:foregroundMark x1="22222" y1="86549" x2="27266" y2="85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76" y="4461359"/>
            <a:ext cx="2174214" cy="17133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8F54868-E06D-7E0D-BD44-F800E1118C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29" y="4344481"/>
            <a:ext cx="2324111" cy="2202305"/>
          </a:xfrm>
          <a:prstGeom prst="rect">
            <a:avLst/>
          </a:prstGeom>
        </p:spPr>
      </p:pic>
      <p:pic>
        <p:nvPicPr>
          <p:cNvPr id="12" name="Hình ảnh 11" descr="Ảnh có chứa ô tô, vận tải&#10;&#10;Mô tả được tạo tự động">
            <a:extLst>
              <a:ext uri="{FF2B5EF4-FFF2-40B4-BE49-F238E27FC236}">
                <a16:creationId xmlns:a16="http://schemas.microsoft.com/office/drawing/2014/main" id="{5819E53E-1CDF-04E8-80AE-69076CAE46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27" y="1779155"/>
            <a:ext cx="3385905" cy="2260694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Starex cứu thương">
            <a:extLst>
              <a:ext uri="{FF2B5EF4-FFF2-40B4-BE49-F238E27FC236}">
                <a16:creationId xmlns:a16="http://schemas.microsoft.com/office/drawing/2014/main" id="{24502787-5A16-F07A-B1A1-A42B77C5E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56" y="1452157"/>
            <a:ext cx="3877452" cy="228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àu thủy gặp tai nạn phải nộp phí mới được trình báo?">
            <a:extLst>
              <a:ext uri="{FF2B5EF4-FFF2-40B4-BE49-F238E27FC236}">
                <a16:creationId xmlns:a16="http://schemas.microsoft.com/office/drawing/2014/main" id="{0D086AA0-0240-0F15-9375-C50217439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16" y="4470798"/>
            <a:ext cx="2432914" cy="14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tự do: Hình 24">
            <a:extLst>
              <a:ext uri="{FF2B5EF4-FFF2-40B4-BE49-F238E27FC236}">
                <a16:creationId xmlns:a16="http://schemas.microsoft.com/office/drawing/2014/main" id="{B8638E8B-98BF-8DBA-2A4C-7CF9D2380E4C}"/>
              </a:ext>
            </a:extLst>
          </p:cNvPr>
          <p:cNvSpPr/>
          <p:nvPr/>
        </p:nvSpPr>
        <p:spPr>
          <a:xfrm rot="10800000">
            <a:off x="4747330" y="3596939"/>
            <a:ext cx="3366534" cy="3075764"/>
          </a:xfrm>
          <a:custGeom>
            <a:avLst/>
            <a:gdLst>
              <a:gd name="connsiteX0" fmla="*/ 1777893 w 3310955"/>
              <a:gd name="connsiteY0" fmla="*/ 2970050 h 2970050"/>
              <a:gd name="connsiteX1" fmla="*/ 1412208 w 3310955"/>
              <a:gd name="connsiteY1" fmla="*/ 2642966 h 2970050"/>
              <a:gd name="connsiteX2" fmla="*/ 244832 w 3310955"/>
              <a:gd name="connsiteY2" fmla="*/ 2642966 h 2970050"/>
              <a:gd name="connsiteX3" fmla="*/ 244832 w 3310955"/>
              <a:gd name="connsiteY3" fmla="*/ 1682603 h 2970050"/>
              <a:gd name="connsiteX4" fmla="*/ 238085 w 3310955"/>
              <a:gd name="connsiteY4" fmla="*/ 1681831 h 2970050"/>
              <a:gd name="connsiteX5" fmla="*/ 0 w 3310955"/>
              <a:gd name="connsiteY5" fmla="*/ 1350270 h 2970050"/>
              <a:gd name="connsiteX6" fmla="*/ 238085 w 3310955"/>
              <a:gd name="connsiteY6" fmla="*/ 1018709 h 2970050"/>
              <a:gd name="connsiteX7" fmla="*/ 244832 w 3310955"/>
              <a:gd name="connsiteY7" fmla="*/ 1017937 h 2970050"/>
              <a:gd name="connsiteX8" fmla="*/ 244832 w 3310955"/>
              <a:gd name="connsiteY8" fmla="*/ 0 h 2970050"/>
              <a:gd name="connsiteX9" fmla="*/ 3310955 w 3310955"/>
              <a:gd name="connsiteY9" fmla="*/ 0 h 2970050"/>
              <a:gd name="connsiteX10" fmla="*/ 3310955 w 3310955"/>
              <a:gd name="connsiteY10" fmla="*/ 1008816 h 2970050"/>
              <a:gd name="connsiteX11" fmla="*/ 3296890 w 3310955"/>
              <a:gd name="connsiteY11" fmla="*/ 1007548 h 2970050"/>
              <a:gd name="connsiteX12" fmla="*/ 2931205 w 3310955"/>
              <a:gd name="connsiteY12" fmla="*/ 1334632 h 2970050"/>
              <a:gd name="connsiteX13" fmla="*/ 3296890 w 3310955"/>
              <a:gd name="connsiteY13" fmla="*/ 1661716 h 2970050"/>
              <a:gd name="connsiteX14" fmla="*/ 3310955 w 3310955"/>
              <a:gd name="connsiteY14" fmla="*/ 1660447 h 2970050"/>
              <a:gd name="connsiteX15" fmla="*/ 3310955 w 3310955"/>
              <a:gd name="connsiteY15" fmla="*/ 2642966 h 2970050"/>
              <a:gd name="connsiteX16" fmla="*/ 2143578 w 3310955"/>
              <a:gd name="connsiteY16" fmla="*/ 2642966 h 2970050"/>
              <a:gd name="connsiteX17" fmla="*/ 1777893 w 3310955"/>
              <a:gd name="connsiteY17" fmla="*/ 2970050 h 29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10955" h="2970050">
                <a:moveTo>
                  <a:pt x="1777893" y="2970050"/>
                </a:moveTo>
                <a:cubicBezTo>
                  <a:pt x="1575931" y="2970050"/>
                  <a:pt x="1412208" y="2823609"/>
                  <a:pt x="1412208" y="2642966"/>
                </a:cubicBezTo>
                <a:lnTo>
                  <a:pt x="244832" y="2642966"/>
                </a:lnTo>
                <a:lnTo>
                  <a:pt x="244832" y="1682603"/>
                </a:lnTo>
                <a:lnTo>
                  <a:pt x="238085" y="1681831"/>
                </a:lnTo>
                <a:cubicBezTo>
                  <a:pt x="102210" y="1650273"/>
                  <a:pt x="0" y="1513820"/>
                  <a:pt x="0" y="1350270"/>
                </a:cubicBezTo>
                <a:cubicBezTo>
                  <a:pt x="0" y="1186721"/>
                  <a:pt x="102210" y="1050267"/>
                  <a:pt x="238085" y="1018709"/>
                </a:cubicBezTo>
                <a:lnTo>
                  <a:pt x="244832" y="1017937"/>
                </a:lnTo>
                <a:lnTo>
                  <a:pt x="244832" y="0"/>
                </a:lnTo>
                <a:lnTo>
                  <a:pt x="3310955" y="0"/>
                </a:lnTo>
                <a:lnTo>
                  <a:pt x="3310955" y="1008816"/>
                </a:lnTo>
                <a:lnTo>
                  <a:pt x="3296890" y="1007548"/>
                </a:lnTo>
                <a:cubicBezTo>
                  <a:pt x="3094928" y="1007548"/>
                  <a:pt x="2931205" y="1153989"/>
                  <a:pt x="2931205" y="1334632"/>
                </a:cubicBezTo>
                <a:cubicBezTo>
                  <a:pt x="2931205" y="1515275"/>
                  <a:pt x="3094928" y="1661716"/>
                  <a:pt x="3296890" y="1661716"/>
                </a:cubicBezTo>
                <a:lnTo>
                  <a:pt x="3310955" y="1660447"/>
                </a:lnTo>
                <a:lnTo>
                  <a:pt x="3310955" y="2642966"/>
                </a:lnTo>
                <a:lnTo>
                  <a:pt x="2143578" y="2642966"/>
                </a:lnTo>
                <a:cubicBezTo>
                  <a:pt x="2143578" y="2823609"/>
                  <a:pt x="1979855" y="2970050"/>
                  <a:pt x="1777893" y="2970050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16" name="Picture 2" descr="Máy bay – Wikipedia tiếng Việt">
            <a:extLst>
              <a:ext uri="{FF2B5EF4-FFF2-40B4-BE49-F238E27FC236}">
                <a16:creationId xmlns:a16="http://schemas.microsoft.com/office/drawing/2014/main" id="{228DF0B9-1C34-9D25-D4C3-F8C85C1C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6" b="89917" l="4805" r="94328">
                        <a14:foregroundMark x1="90324" y1="51068" x2="90324" y2="54330"/>
                        <a14:foregroundMark x1="87521" y1="63642" x2="87521" y2="58719"/>
                        <a14:foregroundMark x1="93927" y1="54864" x2="94328" y2="53796"/>
                        <a14:foregroundMark x1="4805" y1="49407" x2="13213" y2="53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12" y="1494606"/>
            <a:ext cx="3024337" cy="25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687A137C-00F5-F4AB-EF53-4562637E6C01}"/>
              </a:ext>
            </a:extLst>
          </p:cNvPr>
          <p:cNvSpPr/>
          <p:nvPr/>
        </p:nvSpPr>
        <p:spPr>
          <a:xfrm rot="16200000">
            <a:off x="2317326" y="3729774"/>
            <a:ext cx="2729528" cy="3156329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4458AAA5-F0E3-6A65-8A9E-B8DAA751F67B}"/>
              </a:ext>
            </a:extLst>
          </p:cNvPr>
          <p:cNvSpPr/>
          <p:nvPr/>
        </p:nvSpPr>
        <p:spPr>
          <a:xfrm>
            <a:off x="1884457" y="40899"/>
            <a:ext cx="9218951" cy="1200329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Trò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 </a:t>
            </a:r>
            <a:r>
              <a:rPr lang="en-US" sz="7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chơi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 </a:t>
            </a:r>
            <a:r>
              <a:rPr lang="en-US" sz="7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ô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 </a:t>
            </a:r>
            <a:r>
              <a:rPr lang="en-US" sz="7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cửa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 </a:t>
            </a:r>
            <a:r>
              <a:rPr lang="en-US" sz="7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sắc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 </a:t>
            </a:r>
            <a:r>
              <a:rPr lang="en-US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màu</a:t>
            </a:r>
            <a:endParaRPr lang="vi-VN" sz="72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 nes New Roman"/>
            </a:endParaRPr>
          </a:p>
        </p:txBody>
      </p:sp>
      <p:sp>
        <p:nvSpPr>
          <p:cNvPr id="3" name="Hình tự do: Hình 2">
            <a:extLst>
              <a:ext uri="{FF2B5EF4-FFF2-40B4-BE49-F238E27FC236}">
                <a16:creationId xmlns:a16="http://schemas.microsoft.com/office/drawing/2014/main" id="{52852192-B921-47CC-7A38-1ACA5CFADC83}"/>
              </a:ext>
            </a:extLst>
          </p:cNvPr>
          <p:cNvSpPr/>
          <p:nvPr/>
        </p:nvSpPr>
        <p:spPr>
          <a:xfrm>
            <a:off x="2096903" y="1372870"/>
            <a:ext cx="2832263" cy="2970050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3200" dirty="0">
              <a:solidFill>
                <a:srgbClr val="FFC000"/>
              </a:solidFill>
            </a:endParaRPr>
          </a:p>
        </p:txBody>
      </p:sp>
      <p:sp>
        <p:nvSpPr>
          <p:cNvPr id="21" name="Hình tự do: Hình 20">
            <a:extLst>
              <a:ext uri="{FF2B5EF4-FFF2-40B4-BE49-F238E27FC236}">
                <a16:creationId xmlns:a16="http://schemas.microsoft.com/office/drawing/2014/main" id="{C106E20A-3C2E-6BCC-5448-0CF0EE4D92AA}"/>
              </a:ext>
            </a:extLst>
          </p:cNvPr>
          <p:cNvSpPr/>
          <p:nvPr/>
        </p:nvSpPr>
        <p:spPr>
          <a:xfrm rot="5400000">
            <a:off x="4832724" y="1008424"/>
            <a:ext cx="2644612" cy="3385905"/>
          </a:xfrm>
          <a:custGeom>
            <a:avLst/>
            <a:gdLst>
              <a:gd name="connsiteX0" fmla="*/ 0 w 2623294"/>
              <a:gd name="connsiteY0" fmla="*/ 2900310 h 3259242"/>
              <a:gd name="connsiteX1" fmla="*/ 0 w 2623294"/>
              <a:gd name="connsiteY1" fmla="*/ 0 h 3259242"/>
              <a:gd name="connsiteX2" fmla="*/ 955730 w 2623294"/>
              <a:gd name="connsiteY2" fmla="*/ 0 h 3259242"/>
              <a:gd name="connsiteX3" fmla="*/ 962330 w 2623294"/>
              <a:gd name="connsiteY3" fmla="*/ 91256 h 3259242"/>
              <a:gd name="connsiteX4" fmla="*/ 1286428 w 2623294"/>
              <a:gd name="connsiteY4" fmla="*/ 459442 h 3259242"/>
              <a:gd name="connsiteX5" fmla="*/ 1610526 w 2623294"/>
              <a:gd name="connsiteY5" fmla="*/ 91256 h 3259242"/>
              <a:gd name="connsiteX6" fmla="*/ 1617125 w 2623294"/>
              <a:gd name="connsiteY6" fmla="*/ 0 h 3259242"/>
              <a:gd name="connsiteX7" fmla="*/ 2623294 w 2623294"/>
              <a:gd name="connsiteY7" fmla="*/ 0 h 3259242"/>
              <a:gd name="connsiteX8" fmla="*/ 2623294 w 2623294"/>
              <a:gd name="connsiteY8" fmla="*/ 1107044 h 3259242"/>
              <a:gd name="connsiteX9" fmla="*/ 2611261 w 2623294"/>
              <a:gd name="connsiteY9" fmla="*/ 1105652 h 3259242"/>
              <a:gd name="connsiteX10" fmla="*/ 2298390 w 2623294"/>
              <a:gd name="connsiteY10" fmla="*/ 1464584 h 3259242"/>
              <a:gd name="connsiteX11" fmla="*/ 2611261 w 2623294"/>
              <a:gd name="connsiteY11" fmla="*/ 1823516 h 3259242"/>
              <a:gd name="connsiteX12" fmla="*/ 2623294 w 2623294"/>
              <a:gd name="connsiteY12" fmla="*/ 1822124 h 3259242"/>
              <a:gd name="connsiteX13" fmla="*/ 2623294 w 2623294"/>
              <a:gd name="connsiteY13" fmla="*/ 2900310 h 3259242"/>
              <a:gd name="connsiteX14" fmla="*/ 1624517 w 2623294"/>
              <a:gd name="connsiteY14" fmla="*/ 2900310 h 3259242"/>
              <a:gd name="connsiteX15" fmla="*/ 1311647 w 2623294"/>
              <a:gd name="connsiteY15" fmla="*/ 3259242 h 3259242"/>
              <a:gd name="connsiteX16" fmla="*/ 998776 w 2623294"/>
              <a:gd name="connsiteY16" fmla="*/ 2900310 h 325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23294" h="3259242">
                <a:moveTo>
                  <a:pt x="0" y="2900310"/>
                </a:moveTo>
                <a:lnTo>
                  <a:pt x="0" y="0"/>
                </a:lnTo>
                <a:lnTo>
                  <a:pt x="955730" y="0"/>
                </a:lnTo>
                <a:lnTo>
                  <a:pt x="962330" y="91256"/>
                </a:lnTo>
                <a:cubicBezTo>
                  <a:pt x="993177" y="301379"/>
                  <a:pt x="1126560" y="459442"/>
                  <a:pt x="1286428" y="459442"/>
                </a:cubicBezTo>
                <a:cubicBezTo>
                  <a:pt x="1446295" y="459442"/>
                  <a:pt x="1579678" y="301379"/>
                  <a:pt x="1610526" y="91256"/>
                </a:cubicBezTo>
                <a:lnTo>
                  <a:pt x="1617125" y="0"/>
                </a:lnTo>
                <a:lnTo>
                  <a:pt x="2623294" y="0"/>
                </a:lnTo>
                <a:lnTo>
                  <a:pt x="2623294" y="1107044"/>
                </a:lnTo>
                <a:lnTo>
                  <a:pt x="2611261" y="1105652"/>
                </a:lnTo>
                <a:cubicBezTo>
                  <a:pt x="2438468" y="1105652"/>
                  <a:pt x="2298390" y="1266351"/>
                  <a:pt x="2298390" y="1464584"/>
                </a:cubicBezTo>
                <a:cubicBezTo>
                  <a:pt x="2298390" y="1662816"/>
                  <a:pt x="2438468" y="1823516"/>
                  <a:pt x="2611261" y="1823516"/>
                </a:cubicBezTo>
                <a:lnTo>
                  <a:pt x="2623294" y="1822124"/>
                </a:lnTo>
                <a:lnTo>
                  <a:pt x="2623294" y="2900310"/>
                </a:lnTo>
                <a:lnTo>
                  <a:pt x="1624517" y="2900310"/>
                </a:lnTo>
                <a:cubicBezTo>
                  <a:pt x="1624517" y="3098543"/>
                  <a:pt x="1484440" y="3259242"/>
                  <a:pt x="1311647" y="3259242"/>
                </a:cubicBezTo>
                <a:cubicBezTo>
                  <a:pt x="1138853" y="3259242"/>
                  <a:pt x="998776" y="3098543"/>
                  <a:pt x="998776" y="2900310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sp>
        <p:nvSpPr>
          <p:cNvPr id="2" name="Hình tự do: Hình 1">
            <a:extLst>
              <a:ext uri="{FF2B5EF4-FFF2-40B4-BE49-F238E27FC236}">
                <a16:creationId xmlns:a16="http://schemas.microsoft.com/office/drawing/2014/main" id="{8C9F35A0-510B-E0D6-92D4-DC83452F011D}"/>
              </a:ext>
            </a:extLst>
          </p:cNvPr>
          <p:cNvSpPr/>
          <p:nvPr/>
        </p:nvSpPr>
        <p:spPr>
          <a:xfrm rot="5400000">
            <a:off x="7550197" y="1120705"/>
            <a:ext cx="2644613" cy="3156329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sp>
        <p:nvSpPr>
          <p:cNvPr id="23" name="Hình tự do: Hình 22">
            <a:hlinkClick r:id="rId17" action="ppaction://hlinksldjump"/>
            <a:extLst>
              <a:ext uri="{FF2B5EF4-FFF2-40B4-BE49-F238E27FC236}">
                <a16:creationId xmlns:a16="http://schemas.microsoft.com/office/drawing/2014/main" id="{D6E08681-ECC9-6194-9BA7-A97E9F026982}"/>
              </a:ext>
            </a:extLst>
          </p:cNvPr>
          <p:cNvSpPr/>
          <p:nvPr/>
        </p:nvSpPr>
        <p:spPr>
          <a:xfrm rot="10800000">
            <a:off x="7629148" y="3682615"/>
            <a:ext cx="2821519" cy="2990088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pic>
        <p:nvPicPr>
          <p:cNvPr id="5" name="EmLaCongAnTiHonBeat-VA-5803024_hq">
            <a:hlinkClick r:id="" action="ppaction://media"/>
            <a:extLst>
              <a:ext uri="{FF2B5EF4-FFF2-40B4-BE49-F238E27FC236}">
                <a16:creationId xmlns:a16="http://schemas.microsoft.com/office/drawing/2014/main" id="{9539B743-1915-F485-8B85-BEB3E83150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4" end="20054.16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93327" y="2909502"/>
            <a:ext cx="609600" cy="609600"/>
          </a:xfrm>
          <a:prstGeom prst="rect">
            <a:avLst/>
          </a:prstGeom>
        </p:spPr>
      </p:pic>
      <p:pic>
        <p:nvPicPr>
          <p:cNvPr id="6" name="EmLaCongAnTiHonBeat-VA-5803024_hq">
            <a:hlinkClick r:id="" action="ppaction://media"/>
            <a:extLst>
              <a:ext uri="{FF2B5EF4-FFF2-40B4-BE49-F238E27FC236}">
                <a16:creationId xmlns:a16="http://schemas.microsoft.com/office/drawing/2014/main" id="{3CE289C7-A762-E1F7-4848-689AFD9940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04" end="3757.16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27738" y="4256342"/>
            <a:ext cx="609600" cy="609600"/>
          </a:xfrm>
          <a:prstGeom prst="rect">
            <a:avLst/>
          </a:prstGeom>
        </p:spPr>
      </p:pic>
      <p:pic>
        <p:nvPicPr>
          <p:cNvPr id="31" name="Bản ghi Mới 7">
            <a:hlinkClick r:id="" action="ppaction://media"/>
            <a:extLst>
              <a:ext uri="{FF2B5EF4-FFF2-40B4-BE49-F238E27FC236}">
                <a16:creationId xmlns:a16="http://schemas.microsoft.com/office/drawing/2014/main" id="{CDDC6A5C-D8B9-0D97-D70C-4387CE496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60" end="308.312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4760" y="5177659"/>
            <a:ext cx="609600" cy="609600"/>
          </a:xfrm>
          <a:prstGeom prst="rect">
            <a:avLst/>
          </a:prstGeom>
        </p:spPr>
      </p:pic>
      <p:sp>
        <p:nvSpPr>
          <p:cNvPr id="32" name="Mũi tên: Phải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32FAF2-1D00-7EBD-8B8B-DDEE2A3AC963}"/>
              </a:ext>
            </a:extLst>
          </p:cNvPr>
          <p:cNvSpPr/>
          <p:nvPr/>
        </p:nvSpPr>
        <p:spPr>
          <a:xfrm>
            <a:off x="10729802" y="3197937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43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7"/>
    </mc:Choice>
    <mc:Fallback xmlns="">
      <p:transition spd="slow" advTm="3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10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2600856" y="77841"/>
            <a:ext cx="6387388" cy="32046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 nes New Roman"/>
              </a:rPr>
              <a:t>Câu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đố</a:t>
            </a:r>
            <a:r>
              <a:rPr lang="en-US" sz="3200" dirty="0">
                <a:latin typeface="Time nes New Roman"/>
              </a:rPr>
              <a:t> 1:</a:t>
            </a:r>
          </a:p>
          <a:p>
            <a:pPr algn="ctr"/>
            <a:r>
              <a:rPr lang="en-US" sz="3200" dirty="0">
                <a:latin typeface="Time nes New Roman"/>
              </a:rPr>
              <a:t>Xe </a:t>
            </a:r>
            <a:r>
              <a:rPr lang="en-US" sz="3200" dirty="0" err="1">
                <a:latin typeface="Time nes New Roman"/>
              </a:rPr>
              <a:t>bốn</a:t>
            </a:r>
            <a:r>
              <a:rPr lang="en-US" sz="3200" dirty="0">
                <a:latin typeface="Time nes New Roman"/>
              </a:rPr>
              <a:t> bánh</a:t>
            </a:r>
          </a:p>
          <a:p>
            <a:pPr algn="ctr"/>
            <a:r>
              <a:rPr lang="en-US" sz="3200" dirty="0" err="1">
                <a:latin typeface="Time nes New Roman"/>
              </a:rPr>
              <a:t>Chạy</a:t>
            </a:r>
            <a:r>
              <a:rPr lang="en-US" sz="3200" dirty="0">
                <a:latin typeface="Time nes New Roman"/>
              </a:rPr>
              <a:t> bon </a:t>
            </a:r>
            <a:r>
              <a:rPr lang="en-US" sz="3200" dirty="0" err="1">
                <a:latin typeface="Time nes New Roman"/>
              </a:rPr>
              <a:t>bon</a:t>
            </a:r>
            <a:endParaRPr lang="en-US" sz="3200" dirty="0">
              <a:latin typeface="Time nes New Roman"/>
            </a:endParaRPr>
          </a:p>
          <a:p>
            <a:pPr algn="ctr"/>
            <a:r>
              <a:rPr lang="en-US" sz="3200" dirty="0" err="1">
                <a:latin typeface="Time nes New Roman"/>
              </a:rPr>
              <a:t>Kêu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píp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píp</a:t>
            </a:r>
            <a:endParaRPr lang="en-US" sz="3200" dirty="0">
              <a:latin typeface="Time nes New Roman"/>
            </a:endParaRPr>
          </a:p>
          <a:p>
            <a:pPr algn="ctr"/>
            <a:r>
              <a:rPr lang="en-US" sz="3200" dirty="0" err="1">
                <a:latin typeface="Time nes New Roman"/>
              </a:rPr>
              <a:t>Là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xe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gì</a:t>
            </a:r>
            <a:r>
              <a:rPr lang="en-US" sz="3200" dirty="0">
                <a:latin typeface="Time nes New Roman"/>
              </a:rPr>
              <a:t>?</a:t>
            </a:r>
            <a:endParaRPr lang="vi-VN" sz="3200" dirty="0">
              <a:latin typeface="Time nes New Roman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123318-A8BB-47F7-C289-5C67FFCA5F18}"/>
              </a:ext>
            </a:extLst>
          </p:cNvPr>
          <p:cNvSpPr txBox="1"/>
          <p:nvPr/>
        </p:nvSpPr>
        <p:spPr>
          <a:xfrm>
            <a:off x="3921231" y="6029791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B: Xe </a:t>
            </a:r>
            <a:r>
              <a:rPr lang="en-US" sz="2800" dirty="0" err="1">
                <a:latin typeface="Time nes New Roman"/>
              </a:rPr>
              <a:t>máy</a:t>
            </a:r>
            <a:endParaRPr lang="vi-VN" dirty="0">
              <a:latin typeface="Time nes New Roman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7946483" y="6248909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C: Xe ô </a:t>
            </a:r>
            <a:r>
              <a:rPr lang="en-US" sz="2800" dirty="0" err="1">
                <a:latin typeface="Time nes New Roman"/>
              </a:rPr>
              <a:t>tô</a:t>
            </a:r>
            <a:endParaRPr lang="vi-VN" dirty="0">
              <a:latin typeface="Time nes New Roman"/>
            </a:endParaRPr>
          </a:p>
        </p:txBody>
      </p:sp>
      <p:pic>
        <p:nvPicPr>
          <p:cNvPr id="14" name="Hình ảnh 13" descr="Ảnh có chứa ô tô, vận tải&#10;&#10;Mô tả được tạo tự động">
            <a:extLst>
              <a:ext uri="{FF2B5EF4-FFF2-40B4-BE49-F238E27FC236}">
                <a16:creationId xmlns:a16="http://schemas.microsoft.com/office/drawing/2014/main" id="{E7329583-6F54-1EE4-5034-50AA976B98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061" y="4034946"/>
            <a:ext cx="3080970" cy="2057095"/>
          </a:xfrm>
          <a:prstGeom prst="rect">
            <a:avLst/>
          </a:prstGeom>
          <a:ln>
            <a:noFill/>
          </a:ln>
        </p:spPr>
      </p:pic>
      <p:pic>
        <p:nvPicPr>
          <p:cNvPr id="15" name="Hình ảnh 14" descr="Ảnh có chứa xe máy, đậu xe, ngoài trời, màu đỏ&#10;&#10;Mô tả được tạo tự động">
            <a:extLst>
              <a:ext uri="{FF2B5EF4-FFF2-40B4-BE49-F238E27FC236}">
                <a16:creationId xmlns:a16="http://schemas.microsoft.com/office/drawing/2014/main" id="{B1432539-BD5B-2405-D763-A57B9AC3CB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6250">
                        <a14:foregroundMark x1="76625" y1="42875" x2="80875" y2="38500"/>
                        <a14:foregroundMark x1="86625" y1="38000" x2="89000" y2="36125"/>
                        <a14:foregroundMark x1="83750" y1="65375" x2="81375" y2="71125"/>
                        <a14:foregroundMark x1="24375" y1="62000" x2="26250" y2="70625"/>
                        <a14:foregroundMark x1="30500" y1="68250" x2="26250" y2="75000"/>
                        <a14:foregroundMark x1="21000" y1="69250" x2="21000" y2="62500"/>
                        <a14:foregroundMark x1="44000" y1="31375" x2="46375" y2="26000"/>
                        <a14:foregroundMark x1="45875" y1="29375" x2="45000" y2="28500"/>
                        <a14:foregroundMark x1="89000" y1="52875" x2="92375" y2="55750"/>
                        <a14:foregroundMark x1="92875" y1="57250" x2="96250" y2="5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74" y="3878925"/>
            <a:ext cx="2513364" cy="2070757"/>
          </a:xfrm>
          <a:prstGeom prst="rect">
            <a:avLst/>
          </a:prstGeom>
          <a:ln>
            <a:noFill/>
          </a:ln>
        </p:spPr>
      </p:pic>
      <p:pic>
        <p:nvPicPr>
          <p:cNvPr id="16" name="Hình ảnh 15" descr="Ảnh có chứa xe đạp, đậu xe, màu đỏ, màu hồng&#10;&#10;Mô tả được tạo tự động">
            <a:extLst>
              <a:ext uri="{FF2B5EF4-FFF2-40B4-BE49-F238E27FC236}">
                <a16:creationId xmlns:a16="http://schemas.microsoft.com/office/drawing/2014/main" id="{1FCFDDA1-03EE-07B5-3DFC-DF16C7CE9C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11" b="94527" l="2924" r="93275">
                        <a14:foregroundMark x1="8918" y1="61317" x2="5117" y2="84508"/>
                        <a14:foregroundMark x1="5117" y1="84508" x2="11550" y2="45362"/>
                        <a14:foregroundMark x1="11550" y1="45362" x2="11038" y2="44898"/>
                        <a14:foregroundMark x1="4386" y1="62338" x2="5190" y2="62894"/>
                        <a14:foregroundMark x1="3947" y1="65492" x2="3143" y2="80241"/>
                        <a14:foregroundMark x1="3143" y1="66048" x2="4386" y2="83395"/>
                        <a14:foregroundMark x1="13523" y1="90260" x2="25585" y2="89239"/>
                        <a14:foregroundMark x1="12281" y1="89796" x2="20175" y2="94527"/>
                        <a14:foregroundMark x1="11842" y1="90260" x2="11038" y2="90816"/>
                        <a14:foregroundMark x1="11842" y1="92950" x2="13523" y2="92950"/>
                        <a14:foregroundMark x1="64181" y1="10668" x2="65058" y2="15399"/>
                        <a14:foregroundMark x1="62939" y1="10668" x2="61330" y2="13265"/>
                        <a14:foregroundMark x1="65424" y1="8534" x2="72953" y2="19666"/>
                        <a14:foregroundMark x1="60892" y1="5937" x2="61696" y2="8534"/>
                        <a14:foregroundMark x1="66301" y1="3803" x2="70029" y2="8534"/>
                        <a14:foregroundMark x1="75000" y1="29685" x2="91374" y2="30519"/>
                        <a14:foregroundMark x1="91374" y1="30519" x2="79971" y2="39703"/>
                        <a14:foregroundMark x1="79971" y1="39703" x2="87865" y2="31725"/>
                        <a14:foregroundMark x1="92032" y1="38126" x2="88304" y2="39703"/>
                        <a14:foregroundMark x1="71272" y1="29685" x2="71711" y2="26531"/>
                        <a14:foregroundMark x1="70468" y1="26531" x2="71711" y2="34972"/>
                        <a14:foregroundMark x1="93713" y1="65492" x2="93275" y2="86456"/>
                        <a14:foregroundMark x1="93275" y1="86456" x2="92032" y2="84508"/>
                        <a14:foregroundMark x1="76681" y1="64471" x2="70541" y2="83395"/>
                        <a14:foregroundMark x1="70541" y1="83395" x2="88743" y2="87570"/>
                        <a14:foregroundMark x1="88743" y1="87570" x2="83626" y2="66698"/>
                        <a14:foregroundMark x1="83626" y1="66698" x2="69225" y2="70965"/>
                        <a14:foregroundMark x1="69225" y1="70965" x2="83333" y2="79128"/>
                        <a14:foregroundMark x1="83333" y1="79128" x2="77924" y2="67625"/>
                        <a14:foregroundMark x1="79605" y1="59184" x2="80409" y2="62894"/>
                        <a14:foregroundMark x1="73757" y1="83395" x2="75000" y2="81818"/>
                        <a14:foregroundMark x1="10234" y1="73933" x2="17982" y2="60204"/>
                        <a14:foregroundMark x1="17982" y1="60204" x2="23465" y2="61781"/>
                        <a14:foregroundMark x1="24342" y1="86549" x2="30994" y2="86549"/>
                        <a14:foregroundMark x1="23904" y1="84508" x2="22661" y2="86549"/>
                        <a14:foregroundMark x1="22222" y1="86549" x2="27266" y2="85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3" y="4042070"/>
            <a:ext cx="2362814" cy="1861925"/>
          </a:xfrm>
          <a:prstGeom prst="rect">
            <a:avLst/>
          </a:prstGeom>
          <a:ln>
            <a:noFill/>
          </a:ln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140351" y="5987299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A: Xe </a:t>
            </a:r>
            <a:r>
              <a:rPr lang="en-US" sz="2800" dirty="0" err="1">
                <a:latin typeface="Time nes New Roman"/>
              </a:rPr>
              <a:t>đạp</a:t>
            </a:r>
            <a:endParaRPr lang="vi-VN" dirty="0">
              <a:latin typeface="Time nes New Roman"/>
            </a:endParaRPr>
          </a:p>
        </p:txBody>
      </p:sp>
      <p:pic>
        <p:nvPicPr>
          <p:cNvPr id="114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AA3E4FE-276C-428F-AA04-AEFE4E422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61326" y="2047594"/>
            <a:ext cx="570870" cy="570870"/>
          </a:xfrm>
          <a:prstGeom prst="rect">
            <a:avLst/>
          </a:prstGeom>
        </p:spPr>
      </p:pic>
      <p:pic>
        <p:nvPicPr>
          <p:cNvPr id="7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BA61B08-2EE2-9A0E-4964-5A5BEF3F33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78" y="5488437"/>
            <a:ext cx="2401491" cy="1520944"/>
          </a:xfrm>
          <a:prstGeom prst="rect">
            <a:avLst/>
          </a:prstGeom>
        </p:spPr>
      </p:pic>
      <p:pic>
        <p:nvPicPr>
          <p:cNvPr id="8" name="Hình ảnh 7">
            <a:hlinkClick r:id="rId22" action="ppaction://hlinksldjump"/>
            <a:extLst>
              <a:ext uri="{FF2B5EF4-FFF2-40B4-BE49-F238E27FC236}">
                <a16:creationId xmlns:a16="http://schemas.microsoft.com/office/drawing/2014/main" id="{E5FF658B-7539-E41C-0EB0-9545A8F958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80" y="5491580"/>
            <a:ext cx="1524000" cy="1524000"/>
          </a:xfrm>
          <a:prstGeom prst="rect">
            <a:avLst/>
          </a:prstGeom>
        </p:spPr>
      </p:pic>
      <p:pic>
        <p:nvPicPr>
          <p:cNvPr id="9" name="Hình ảnh 8">
            <a:hlinkClick r:id="rId22" action="ppaction://hlinksldjump"/>
            <a:extLst>
              <a:ext uri="{FF2B5EF4-FFF2-40B4-BE49-F238E27FC236}">
                <a16:creationId xmlns:a16="http://schemas.microsoft.com/office/drawing/2014/main" id="{905A3F86-F39C-29D3-37EC-2E34FF15358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75" y="5659974"/>
            <a:ext cx="1524000" cy="1524000"/>
          </a:xfrm>
          <a:prstGeom prst="rect">
            <a:avLst/>
          </a:prstGeom>
        </p:spPr>
      </p:pic>
      <p:pic>
        <p:nvPicPr>
          <p:cNvPr id="6" name="cau  do 1">
            <a:hlinkClick r:id="" action="ppaction://media"/>
            <a:extLst>
              <a:ext uri="{FF2B5EF4-FFF2-40B4-BE49-F238E27FC236}">
                <a16:creationId xmlns:a16="http://schemas.microsoft.com/office/drawing/2014/main" id="{2A790B37-2DAF-937B-7798-6CD1473030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37583" y="507217"/>
            <a:ext cx="609600" cy="609600"/>
          </a:xfrm>
          <a:prstGeom prst="rect">
            <a:avLst/>
          </a:prstGeom>
        </p:spPr>
      </p:pic>
      <p:pic>
        <p:nvPicPr>
          <p:cNvPr id="2" name="dap an 1">
            <a:hlinkClick r:id="" action="ppaction://media"/>
            <a:extLst>
              <a:ext uri="{FF2B5EF4-FFF2-40B4-BE49-F238E27FC236}">
                <a16:creationId xmlns:a16="http://schemas.microsoft.com/office/drawing/2014/main" id="{A94E3F4B-B7CC-C312-CA7B-46BD31B355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22596" y="5656226"/>
            <a:ext cx="609600" cy="609600"/>
          </a:xfrm>
          <a:prstGeom prst="rect">
            <a:avLst/>
          </a:prstGeom>
        </p:spPr>
      </p:pic>
      <p:sp>
        <p:nvSpPr>
          <p:cNvPr id="24" name="Mũi tên: Trái 2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FB45C73-DBA2-1C78-9029-E185ADDCADB7}"/>
              </a:ext>
            </a:extLst>
          </p:cNvPr>
          <p:cNvSpPr/>
          <p:nvPr/>
        </p:nvSpPr>
        <p:spPr>
          <a:xfrm>
            <a:off x="113524" y="1490207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Mũi tên: Phải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2B8FDB-A533-07B5-95AD-B3167B9F3218}"/>
              </a:ext>
            </a:extLst>
          </p:cNvPr>
          <p:cNvSpPr/>
          <p:nvPr/>
        </p:nvSpPr>
        <p:spPr>
          <a:xfrm>
            <a:off x="11203412" y="1596041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7" name="44 Imagen" descr="Crono.gif">
            <a:extLst>
              <a:ext uri="{FF2B5EF4-FFF2-40B4-BE49-F238E27FC236}">
                <a16:creationId xmlns:a16="http://schemas.microsoft.com/office/drawing/2014/main" id="{31699E92-C6C8-6202-D3BF-6DADFDF5274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45 Imagen" descr="Crono_1.gif">
            <a:extLst>
              <a:ext uri="{FF2B5EF4-FFF2-40B4-BE49-F238E27FC236}">
                <a16:creationId xmlns:a16="http://schemas.microsoft.com/office/drawing/2014/main" id="{AB853C1A-707E-33FB-9E7C-270402084FC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46 Imagen" descr="Crono_2.gif">
            <a:extLst>
              <a:ext uri="{FF2B5EF4-FFF2-40B4-BE49-F238E27FC236}">
                <a16:creationId xmlns:a16="http://schemas.microsoft.com/office/drawing/2014/main" id="{0A185456-8398-0E86-BC36-AFFB6C0A9C0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7 Imagen" descr="Crono_3.gif">
            <a:extLst>
              <a:ext uri="{FF2B5EF4-FFF2-40B4-BE49-F238E27FC236}">
                <a16:creationId xmlns:a16="http://schemas.microsoft.com/office/drawing/2014/main" id="{A2E6D79A-6E52-1148-4C08-C26789928CE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48 Imagen" descr="Crono_4.gif">
            <a:extLst>
              <a:ext uri="{FF2B5EF4-FFF2-40B4-BE49-F238E27FC236}">
                <a16:creationId xmlns:a16="http://schemas.microsoft.com/office/drawing/2014/main" id="{1C68CAAE-402E-5A8D-B000-DD9952C2F36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49 Imagen" descr="Crono_5.gif">
            <a:extLst>
              <a:ext uri="{FF2B5EF4-FFF2-40B4-BE49-F238E27FC236}">
                <a16:creationId xmlns:a16="http://schemas.microsoft.com/office/drawing/2014/main" id="{58BE82C8-CD0D-7E76-DD5D-19C6229917C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50 Imagen" descr="Crono_6.gif">
            <a:extLst>
              <a:ext uri="{FF2B5EF4-FFF2-40B4-BE49-F238E27FC236}">
                <a16:creationId xmlns:a16="http://schemas.microsoft.com/office/drawing/2014/main" id="{4BB5D22C-2662-8E9D-30F0-1F9EE5B26E2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51 Imagen" descr="Crono_7.gif">
            <a:extLst>
              <a:ext uri="{FF2B5EF4-FFF2-40B4-BE49-F238E27FC236}">
                <a16:creationId xmlns:a16="http://schemas.microsoft.com/office/drawing/2014/main" id="{717FA81F-262E-6ADD-A98E-31865DAD336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52 Imagen" descr="Crono_8.gif">
            <a:extLst>
              <a:ext uri="{FF2B5EF4-FFF2-40B4-BE49-F238E27FC236}">
                <a16:creationId xmlns:a16="http://schemas.microsoft.com/office/drawing/2014/main" id="{33E4BA38-B674-232C-F36E-803A87944AF7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6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53 CuadroTexto">
            <a:extLst>
              <a:ext uri="{FF2B5EF4-FFF2-40B4-BE49-F238E27FC236}">
                <a16:creationId xmlns:a16="http://schemas.microsoft.com/office/drawing/2014/main" id="{23153F77-897D-1F9C-EB00-EC87C8C41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727" y="40579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37" name="44 Imagen" descr="Crono.gif">
            <a:extLst>
              <a:ext uri="{FF2B5EF4-FFF2-40B4-BE49-F238E27FC236}">
                <a16:creationId xmlns:a16="http://schemas.microsoft.com/office/drawing/2014/main" id="{BC8F8C04-37D8-B4C1-E041-52036325001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45 Imagen" descr="Crono_1.gif">
            <a:extLst>
              <a:ext uri="{FF2B5EF4-FFF2-40B4-BE49-F238E27FC236}">
                <a16:creationId xmlns:a16="http://schemas.microsoft.com/office/drawing/2014/main" id="{C1C5D05C-9826-FD87-C6C3-F76D1A587AF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46 Imagen" descr="Crono_2.gif">
            <a:extLst>
              <a:ext uri="{FF2B5EF4-FFF2-40B4-BE49-F238E27FC236}">
                <a16:creationId xmlns:a16="http://schemas.microsoft.com/office/drawing/2014/main" id="{9F8EBFF1-BF76-3E29-5138-FE619D8C5BD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47 Imagen" descr="Crono_3.gif">
            <a:extLst>
              <a:ext uri="{FF2B5EF4-FFF2-40B4-BE49-F238E27FC236}">
                <a16:creationId xmlns:a16="http://schemas.microsoft.com/office/drawing/2014/main" id="{B3BCA81C-22E8-DADC-DD52-8F5BB13A501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8 Imagen" descr="Crono_4.gif">
            <a:extLst>
              <a:ext uri="{FF2B5EF4-FFF2-40B4-BE49-F238E27FC236}">
                <a16:creationId xmlns:a16="http://schemas.microsoft.com/office/drawing/2014/main" id="{D0CC8EDF-9A81-A81D-05C7-CF7BB2A1592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9 Imagen" descr="Crono_5.gif">
            <a:extLst>
              <a:ext uri="{FF2B5EF4-FFF2-40B4-BE49-F238E27FC236}">
                <a16:creationId xmlns:a16="http://schemas.microsoft.com/office/drawing/2014/main" id="{31FFAFE8-640B-C8B5-4B3A-9009434DB91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50 Imagen" descr="Crono_6.gif">
            <a:extLst>
              <a:ext uri="{FF2B5EF4-FFF2-40B4-BE49-F238E27FC236}">
                <a16:creationId xmlns:a16="http://schemas.microsoft.com/office/drawing/2014/main" id="{C26D65C0-7AB8-5D72-6780-8D6743AAE30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51 Imagen" descr="Crono_7.gif">
            <a:extLst>
              <a:ext uri="{FF2B5EF4-FFF2-40B4-BE49-F238E27FC236}">
                <a16:creationId xmlns:a16="http://schemas.microsoft.com/office/drawing/2014/main" id="{6F8DF5D5-8349-26A9-47E3-3BCDD2D8AF5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52 Imagen" descr="Crono_8.gif">
            <a:extLst>
              <a:ext uri="{FF2B5EF4-FFF2-40B4-BE49-F238E27FC236}">
                <a16:creationId xmlns:a16="http://schemas.microsoft.com/office/drawing/2014/main" id="{0FE5ADDB-EAF1-51EB-8337-3264CB53673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53 CuadroTexto">
            <a:extLst>
              <a:ext uri="{FF2B5EF4-FFF2-40B4-BE49-F238E27FC236}">
                <a16:creationId xmlns:a16="http://schemas.microsoft.com/office/drawing/2014/main" id="{E4552BEF-B7BB-4086-CC63-F22FD116E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8B6C243C-D0D4-29B6-6D27-209011375C6A}"/>
              </a:ext>
            </a:extLst>
          </p:cNvPr>
          <p:cNvSpPr txBox="1"/>
          <p:nvPr/>
        </p:nvSpPr>
        <p:spPr>
          <a:xfrm>
            <a:off x="2437580" y="104950"/>
            <a:ext cx="6880097" cy="32712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6906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8"/>
    </mc:Choice>
    <mc:Fallback xmlns="">
      <p:transition spd="slow" advTm="11968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xit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" dur="2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1857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33149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4"/>
                    </p:tgtEl>
                  </p:cMediaNode>
                </p:audio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autoRev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1.11022E-16 L 0.00169 -0.24005 " pathEditMode="relative" rAng="0" ptsTypes="AA" p14:bounceEnd="46000">
                                          <p:cBhvr>
                                            <p:cTn id="4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-120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ccel="50000" autoRev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81481E-6 L 0.00429 -0.2007 " pathEditMode="relative" rAng="0" ptsTypes="AA" p14:bounceEnd="46000">
                                          <p:cBhvr>
                                            <p:cTn id="5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-100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autoRev="1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4.07407E-6 L 0.00729 -0.24977 " pathEditMode="relative" rAng="0" ptsTypes="AA" p14:bounceEnd="47000">
                                          <p:cBhvr>
                                            <p:cTn id="6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5" y="-12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">
                                          <p:cBhvr>
                                            <p:cTn id="74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2" grpId="0" animBg="1"/>
          <p:bldP spid="46" grpId="0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xit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" dur="2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1857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33149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4"/>
                    </p:tgtEl>
                  </p:cMediaNode>
                </p:audio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1.11022E-16 L 0.00169 -0.24005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-120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81481E-6 L 0.00429 -0.2007 " pathEditMode="relative" rAng="0" ptsTypes="AA">
                                          <p:cBhvr>
                                            <p:cTn id="5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-100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4.07407E-6 L 0.00729 -0.24977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5" y="-12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">
                                          <p:cBhvr>
                                            <p:cTn id="74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2" grpId="0" animBg="1"/>
          <p:bldP spid="46" grpId="0"/>
          <p:bldP spid="47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2622926" y="27282"/>
            <a:ext cx="5906477" cy="309691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 nes New Roman"/>
              </a:rPr>
              <a:t>Câu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đố</a:t>
            </a:r>
            <a:r>
              <a:rPr lang="en-US" sz="3200" dirty="0">
                <a:latin typeface="Time nes New Roman"/>
              </a:rPr>
              <a:t> 2:</a:t>
            </a:r>
          </a:p>
          <a:p>
            <a:pPr algn="ctr"/>
            <a:r>
              <a:rPr lang="en-US" sz="3200" dirty="0">
                <a:latin typeface="Time nes New Roman"/>
              </a:rPr>
              <a:t>Xe </a:t>
            </a:r>
            <a:r>
              <a:rPr lang="en-US" sz="3200" dirty="0" err="1">
                <a:latin typeface="Time nes New Roman"/>
              </a:rPr>
              <a:t>gì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màu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trắng</a:t>
            </a:r>
            <a:endParaRPr lang="en-US" sz="3200" dirty="0">
              <a:latin typeface="Time nes New Roman"/>
            </a:endParaRPr>
          </a:p>
          <a:p>
            <a:pPr algn="ctr"/>
            <a:r>
              <a:rPr lang="en-US" sz="3200" dirty="0" err="1">
                <a:latin typeface="Time nes New Roman"/>
              </a:rPr>
              <a:t>Có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chữ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thập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xinh</a:t>
            </a:r>
            <a:endParaRPr lang="en-US" sz="3200" dirty="0">
              <a:latin typeface="Time nes New Roman"/>
            </a:endParaRPr>
          </a:p>
          <a:p>
            <a:pPr algn="ctr"/>
            <a:r>
              <a:rPr lang="en-US" sz="3200" dirty="0" err="1">
                <a:latin typeface="Time nes New Roman"/>
              </a:rPr>
              <a:t>Đèn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màu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nhấp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nháy</a:t>
            </a:r>
            <a:endParaRPr lang="en-US" sz="3200" dirty="0">
              <a:latin typeface="Time nes New Roman"/>
            </a:endParaRPr>
          </a:p>
          <a:p>
            <a:pPr algn="ctr"/>
            <a:r>
              <a:rPr lang="en-US" sz="3200" dirty="0" err="1">
                <a:latin typeface="Time nes New Roman"/>
              </a:rPr>
              <a:t>Chạy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nhanh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trên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đường</a:t>
            </a:r>
            <a:endParaRPr lang="vi-VN" sz="3200" dirty="0">
              <a:latin typeface="Time nes New Roman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123318-A8BB-47F7-C289-5C67FFCA5F18}"/>
              </a:ext>
            </a:extLst>
          </p:cNvPr>
          <p:cNvSpPr txBox="1"/>
          <p:nvPr/>
        </p:nvSpPr>
        <p:spPr>
          <a:xfrm>
            <a:off x="8661640" y="5831389"/>
            <a:ext cx="1897940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C: Xe </a:t>
            </a:r>
            <a:r>
              <a:rPr lang="en-US" sz="2800" dirty="0" err="1">
                <a:latin typeface="Time nes New Roman"/>
              </a:rPr>
              <a:t>cứu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hỏa</a:t>
            </a:r>
            <a:endParaRPr lang="vi-VN" dirty="0">
              <a:latin typeface="Time nes New Roman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4305026" y="5755257"/>
            <a:ext cx="2061423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B: Xe </a:t>
            </a:r>
            <a:r>
              <a:rPr lang="en-US" sz="2800" dirty="0" err="1">
                <a:latin typeface="Time nes New Roman"/>
              </a:rPr>
              <a:t>cứu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thương</a:t>
            </a:r>
            <a:endParaRPr lang="vi-VN" dirty="0">
              <a:latin typeface="Time nes New Roman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356100" y="5862532"/>
            <a:ext cx="1976556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A: Xe </a:t>
            </a:r>
            <a:r>
              <a:rPr lang="en-US" sz="2800" dirty="0" err="1">
                <a:latin typeface="Time nes New Roman"/>
              </a:rPr>
              <a:t>cảnh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sát</a:t>
            </a:r>
            <a:endParaRPr lang="vi-VN" dirty="0">
              <a:latin typeface="Time nes New Roman"/>
            </a:endParaRPr>
          </a:p>
        </p:txBody>
      </p:sp>
      <p:pic>
        <p:nvPicPr>
          <p:cNvPr id="2" name="Picture 2" descr="Xe cảnh sát, xe cảnh Sát Cháy động cơ - Miễn phí phim hoạt hình, xe cảnh sát,  xe kéo liệu png tải về - Miễn phí trong suốt động Cơ Xe">
            <a:extLst>
              <a:ext uri="{FF2B5EF4-FFF2-40B4-BE49-F238E27FC236}">
                <a16:creationId xmlns:a16="http://schemas.microsoft.com/office/drawing/2014/main" id="{51EE6A40-398E-28DB-B490-A6B23A33E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09" b="93696" l="2889" r="96778">
                        <a14:foregroundMark x1="50222" y1="5000" x2="69556" y2="7826"/>
                        <a14:foregroundMark x1="69556" y1="7826" x2="53778" y2="6522"/>
                        <a14:foregroundMark x1="53778" y1="6522" x2="71111" y2="4130"/>
                        <a14:foregroundMark x1="71111" y1="4130" x2="53111" y2="2609"/>
                        <a14:foregroundMark x1="53111" y1="2609" x2="49778" y2="4130"/>
                        <a14:foregroundMark x1="43222" y1="21087" x2="37000" y2="27609"/>
                        <a14:foregroundMark x1="30444" y1="30000" x2="39889" y2="17174"/>
                        <a14:foregroundMark x1="49000" y1="9783" x2="69222" y2="14565"/>
                        <a14:foregroundMark x1="69222" y1="14565" x2="56444" y2="9130"/>
                        <a14:foregroundMark x1="56444" y1="9130" x2="79444" y2="12174"/>
                        <a14:foregroundMark x1="80667" y1="12174" x2="95889" y2="30435"/>
                        <a14:foregroundMark x1="95889" y1="30435" x2="96778" y2="32391"/>
                        <a14:foregroundMark x1="35000" y1="61304" x2="94667" y2="50870"/>
                        <a14:foregroundMark x1="8222" y1="47609" x2="12778" y2="65435"/>
                        <a14:foregroundMark x1="2889" y1="58261" x2="29667" y2="35652"/>
                        <a14:foregroundMark x1="29667" y1="35652" x2="29667" y2="35652"/>
                        <a14:foregroundMark x1="29222" y1="62174" x2="27222" y2="67826"/>
                        <a14:foregroundMark x1="8222" y1="69348" x2="18111" y2="72609"/>
                        <a14:foregroundMark x1="42444" y1="93696" x2="48111" y2="92826"/>
                        <a14:backgroundMark x1="77222" y1="4783" x2="77667" y2="3913"/>
                        <a14:backgroundMark x1="83889" y1="4783" x2="96667" y2="1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8" y="4031599"/>
            <a:ext cx="3158158" cy="176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ủa - Xe cứu hỏa, xe chữa cháy Hiệp Hòa giá rẻ nhất tháng 10/2022">
            <a:extLst>
              <a:ext uri="{FF2B5EF4-FFF2-40B4-BE49-F238E27FC236}">
                <a16:creationId xmlns:a16="http://schemas.microsoft.com/office/drawing/2014/main" id="{7E1D10E3-0F8B-5A0D-007A-680D6478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07" b="99826" l="433" r="97354">
                        <a14:foregroundMark x1="8418" y1="35976" x2="6445" y2="71080"/>
                        <a14:foregroundMark x1="6445" y1="71080" x2="8850" y2="75697"/>
                        <a14:foregroundMark x1="15729" y1="71864" x2="15729" y2="71864"/>
                        <a14:foregroundMark x1="7119" y1="81969" x2="7119" y2="81969"/>
                        <a14:foregroundMark x1="7985" y1="79617" x2="9283" y2="78833"/>
                        <a14:foregroundMark x1="27369" y1="81185" x2="36364" y2="80401"/>
                        <a14:foregroundMark x1="1539" y1="33624" x2="11448" y2="30575"/>
                        <a14:foregroundMark x1="673" y1="36760" x2="673" y2="36760"/>
                        <a14:foregroundMark x1="35931" y1="36760" x2="35931" y2="36760"/>
                        <a14:foregroundMark x1="37662" y1="36760" x2="44108" y2="35976"/>
                        <a14:foregroundMark x1="51419" y1="35976" x2="56181" y2="39895"/>
                        <a14:foregroundMark x1="43242" y1="78049" x2="57287" y2="94686"/>
                        <a14:foregroundMark x1="57287" y1="94686" x2="60895" y2="82753"/>
                        <a14:foregroundMark x1="14863" y1="95209" x2="22607" y2="95993"/>
                        <a14:foregroundMark x1="41558" y1="96777" x2="44974" y2="99826"/>
                        <a14:foregroundMark x1="89274" y1="37544" x2="94468" y2="39895"/>
                        <a14:foregroundMark x1="75084" y1="4094" x2="76383" y2="4791"/>
                        <a14:foregroundMark x1="66907" y1="5575" x2="76816" y2="4094"/>
                        <a14:foregroundMark x1="64358" y1="7143" x2="67773" y2="14983"/>
                        <a14:foregroundMark x1="64791" y1="23519" x2="90139" y2="21951"/>
                        <a14:foregroundMark x1="87975" y1="15767" x2="87975" y2="15767"/>
                        <a14:foregroundMark x1="56614" y1="19599" x2="65608" y2="19599"/>
                        <a14:foregroundMark x1="66041" y1="42247" x2="73353" y2="66376"/>
                        <a14:foregroundMark x1="65608" y1="38328" x2="79557" y2="36760"/>
                        <a14:foregroundMark x1="79557" y1="36760" x2="97354" y2="38153"/>
                        <a14:foregroundMark x1="97354" y1="38153" x2="72102" y2="44425"/>
                        <a14:foregroundMark x1="72102" y1="44425" x2="84127" y2="45296"/>
                        <a14:foregroundMark x1="3271" y1="39111" x2="4570" y2="46080"/>
                        <a14:foregroundMark x1="4137" y1="45296" x2="4954" y2="53920"/>
                        <a14:backgroundMark x1="7119" y1="41463" x2="7119" y2="41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538" y="3780949"/>
            <a:ext cx="3259680" cy="196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Starex cứu thương">
            <a:extLst>
              <a:ext uri="{FF2B5EF4-FFF2-40B4-BE49-F238E27FC236}">
                <a16:creationId xmlns:a16="http://schemas.microsoft.com/office/drawing/2014/main" id="{748C36E3-051A-3520-8F34-9641CA26C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77" y="3613895"/>
            <a:ext cx="3991398" cy="240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6E910AA-3932-18C6-9DA1-E1DF58DFB88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30" y="5471839"/>
            <a:ext cx="2401491" cy="1520944"/>
          </a:xfrm>
          <a:prstGeom prst="rect">
            <a:avLst/>
          </a:prstGeom>
        </p:spPr>
      </p:pic>
      <p:pic>
        <p:nvPicPr>
          <p:cNvPr id="9" name="Hình ảnh 8">
            <a:hlinkClick r:id="rId21" action="ppaction://hlinksldjump"/>
            <a:extLst>
              <a:ext uri="{FF2B5EF4-FFF2-40B4-BE49-F238E27FC236}">
                <a16:creationId xmlns:a16="http://schemas.microsoft.com/office/drawing/2014/main" id="{832BB5DD-62BB-DFF6-30AE-83AA0BB38A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64" y="5424691"/>
            <a:ext cx="1524000" cy="1524000"/>
          </a:xfrm>
          <a:prstGeom prst="rect">
            <a:avLst/>
          </a:prstGeom>
        </p:spPr>
      </p:pic>
      <p:pic>
        <p:nvPicPr>
          <p:cNvPr id="11" name="Hình ảnh 10">
            <a:hlinkClick r:id="rId21" action="ppaction://hlinksldjump"/>
            <a:extLst>
              <a:ext uri="{FF2B5EF4-FFF2-40B4-BE49-F238E27FC236}">
                <a16:creationId xmlns:a16="http://schemas.microsoft.com/office/drawing/2014/main" id="{B4C8D926-81FE-C610-20B9-319135767C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424691"/>
            <a:ext cx="1524000" cy="1524000"/>
          </a:xfrm>
          <a:prstGeom prst="rect">
            <a:avLst/>
          </a:prstGeom>
        </p:spPr>
      </p:pic>
      <p:pic>
        <p:nvPicPr>
          <p:cNvPr id="14" name="Số 2">
            <a:hlinkClick r:id="" action="ppaction://media"/>
            <a:extLst>
              <a:ext uri="{FF2B5EF4-FFF2-40B4-BE49-F238E27FC236}">
                <a16:creationId xmlns:a16="http://schemas.microsoft.com/office/drawing/2014/main" id="{39B5857F-A7DC-E473-7AFE-967F97A40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6757" y="823709"/>
            <a:ext cx="609600" cy="609600"/>
          </a:xfrm>
          <a:prstGeom prst="rect">
            <a:avLst/>
          </a:prstGeom>
        </p:spPr>
      </p:pic>
      <p:pic>
        <p:nvPicPr>
          <p:cNvPr id="16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B725FA-FA6F-8FFE-03E9-756C8EABC2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09416" y="2042909"/>
            <a:ext cx="570870" cy="570870"/>
          </a:xfrm>
          <a:prstGeom prst="rect">
            <a:avLst/>
          </a:prstGeom>
        </p:spPr>
      </p:pic>
      <p:pic>
        <p:nvPicPr>
          <p:cNvPr id="17" name="Cứu thương">
            <a:hlinkClick r:id="" action="ppaction://media"/>
            <a:extLst>
              <a:ext uri="{FF2B5EF4-FFF2-40B4-BE49-F238E27FC236}">
                <a16:creationId xmlns:a16="http://schemas.microsoft.com/office/drawing/2014/main" id="{323BA422-6F05-A95E-FD9B-7D969DCEC73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70686" y="4815091"/>
            <a:ext cx="609600" cy="609600"/>
          </a:xfrm>
          <a:prstGeom prst="rect">
            <a:avLst/>
          </a:prstGeom>
        </p:spPr>
      </p:pic>
      <p:pic>
        <p:nvPicPr>
          <p:cNvPr id="8" name="44 Imagen" descr="Crono.gif">
            <a:extLst>
              <a:ext uri="{FF2B5EF4-FFF2-40B4-BE49-F238E27FC236}">
                <a16:creationId xmlns:a16="http://schemas.microsoft.com/office/drawing/2014/main" id="{362F4B24-DEB3-EC6A-B645-F86B9A8A8DA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45 Imagen" descr="Crono_1.gif">
            <a:extLst>
              <a:ext uri="{FF2B5EF4-FFF2-40B4-BE49-F238E27FC236}">
                <a16:creationId xmlns:a16="http://schemas.microsoft.com/office/drawing/2014/main" id="{290D6694-F107-C626-80FB-8C4ED6C972D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46 Imagen" descr="Crono_2.gif">
            <a:extLst>
              <a:ext uri="{FF2B5EF4-FFF2-40B4-BE49-F238E27FC236}">
                <a16:creationId xmlns:a16="http://schemas.microsoft.com/office/drawing/2014/main" id="{23F3340B-1B7D-0316-7E1B-A2D81A5C27B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47 Imagen" descr="Crono_3.gif">
            <a:extLst>
              <a:ext uri="{FF2B5EF4-FFF2-40B4-BE49-F238E27FC236}">
                <a16:creationId xmlns:a16="http://schemas.microsoft.com/office/drawing/2014/main" id="{644C5ED2-A95D-DB96-6C3C-86392C1A81E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48 Imagen" descr="Crono_4.gif">
            <a:extLst>
              <a:ext uri="{FF2B5EF4-FFF2-40B4-BE49-F238E27FC236}">
                <a16:creationId xmlns:a16="http://schemas.microsoft.com/office/drawing/2014/main" id="{8CBDF4AE-68CF-37E8-5BFC-82A64AD34C6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49 Imagen" descr="Crono_5.gif">
            <a:extLst>
              <a:ext uri="{FF2B5EF4-FFF2-40B4-BE49-F238E27FC236}">
                <a16:creationId xmlns:a16="http://schemas.microsoft.com/office/drawing/2014/main" id="{0C5B7696-B402-5741-B290-45729FFA5A1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50 Imagen" descr="Crono_6.gif">
            <a:extLst>
              <a:ext uri="{FF2B5EF4-FFF2-40B4-BE49-F238E27FC236}">
                <a16:creationId xmlns:a16="http://schemas.microsoft.com/office/drawing/2014/main" id="{A5BB15BB-FA9B-D594-2A0B-8640DE7414E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51 Imagen" descr="Crono_7.gif">
            <a:extLst>
              <a:ext uri="{FF2B5EF4-FFF2-40B4-BE49-F238E27FC236}">
                <a16:creationId xmlns:a16="http://schemas.microsoft.com/office/drawing/2014/main" id="{3A33351B-A0F8-8765-598F-38012BE0449C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52 Imagen" descr="Crono_8.gif">
            <a:extLst>
              <a:ext uri="{FF2B5EF4-FFF2-40B4-BE49-F238E27FC236}">
                <a16:creationId xmlns:a16="http://schemas.microsoft.com/office/drawing/2014/main" id="{85D31939-362B-859E-1164-79066A868E0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6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53 CuadroTexto">
            <a:extLst>
              <a:ext uri="{FF2B5EF4-FFF2-40B4-BE49-F238E27FC236}">
                <a16:creationId xmlns:a16="http://schemas.microsoft.com/office/drawing/2014/main" id="{CDB73BA8-4BCB-E813-B833-11C0C17AE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727" y="40579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26" name="44 Imagen" descr="Crono.gif">
            <a:extLst>
              <a:ext uri="{FF2B5EF4-FFF2-40B4-BE49-F238E27FC236}">
                <a16:creationId xmlns:a16="http://schemas.microsoft.com/office/drawing/2014/main" id="{9F8FC79D-42E1-81B1-CA27-8CE7A2A1F80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45 Imagen" descr="Crono_1.gif">
            <a:extLst>
              <a:ext uri="{FF2B5EF4-FFF2-40B4-BE49-F238E27FC236}">
                <a16:creationId xmlns:a16="http://schemas.microsoft.com/office/drawing/2014/main" id="{3CA9EB91-42FA-258F-FED1-7C93195F6AE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46 Imagen" descr="Crono_2.gif">
            <a:extLst>
              <a:ext uri="{FF2B5EF4-FFF2-40B4-BE49-F238E27FC236}">
                <a16:creationId xmlns:a16="http://schemas.microsoft.com/office/drawing/2014/main" id="{F2FE3743-0646-AE61-0AEB-1ACFFBE8167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47 Imagen" descr="Crono_3.gif">
            <a:extLst>
              <a:ext uri="{FF2B5EF4-FFF2-40B4-BE49-F238E27FC236}">
                <a16:creationId xmlns:a16="http://schemas.microsoft.com/office/drawing/2014/main" id="{CE14D209-78D6-DA88-A569-BC7C877DAEE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8 Imagen" descr="Crono_4.gif">
            <a:extLst>
              <a:ext uri="{FF2B5EF4-FFF2-40B4-BE49-F238E27FC236}">
                <a16:creationId xmlns:a16="http://schemas.microsoft.com/office/drawing/2014/main" id="{E3AAE499-54CD-3ABD-3F9B-716C363CA917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49 Imagen" descr="Crono_5.gif">
            <a:extLst>
              <a:ext uri="{FF2B5EF4-FFF2-40B4-BE49-F238E27FC236}">
                <a16:creationId xmlns:a16="http://schemas.microsoft.com/office/drawing/2014/main" id="{04F7E080-A472-58ED-3C94-28945AA9C4B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0 Imagen" descr="Crono_6.gif">
            <a:extLst>
              <a:ext uri="{FF2B5EF4-FFF2-40B4-BE49-F238E27FC236}">
                <a16:creationId xmlns:a16="http://schemas.microsoft.com/office/drawing/2014/main" id="{AC951862-C378-85F1-E4ED-84AF4DF3C861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51 Imagen" descr="Crono_7.gif">
            <a:extLst>
              <a:ext uri="{FF2B5EF4-FFF2-40B4-BE49-F238E27FC236}">
                <a16:creationId xmlns:a16="http://schemas.microsoft.com/office/drawing/2014/main" id="{2D3C865B-CDFF-8528-A54C-B7F67AA5727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52 Imagen" descr="Crono_8.gif">
            <a:extLst>
              <a:ext uri="{FF2B5EF4-FFF2-40B4-BE49-F238E27FC236}">
                <a16:creationId xmlns:a16="http://schemas.microsoft.com/office/drawing/2014/main" id="{A5675875-E6D8-EA18-6C21-FCFB5508DC9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53 CuadroTexto">
            <a:extLst>
              <a:ext uri="{FF2B5EF4-FFF2-40B4-BE49-F238E27FC236}">
                <a16:creationId xmlns:a16="http://schemas.microsoft.com/office/drawing/2014/main" id="{7AB39040-BFD3-E450-82AC-50B1D9F4C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36" name="Mũi tên: Trái 3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9043E2C-A346-725A-0C46-DC2AF84E2C90}"/>
              </a:ext>
            </a:extLst>
          </p:cNvPr>
          <p:cNvSpPr/>
          <p:nvPr/>
        </p:nvSpPr>
        <p:spPr>
          <a:xfrm>
            <a:off x="10111" y="1523884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Mũi tên: Phải 3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93E644-522B-B838-E02B-F92925F0BAAD}"/>
              </a:ext>
            </a:extLst>
          </p:cNvPr>
          <p:cNvSpPr/>
          <p:nvPr/>
        </p:nvSpPr>
        <p:spPr>
          <a:xfrm>
            <a:off x="11203412" y="1596041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Hình chữ nhật 37">
            <a:extLst>
              <a:ext uri="{FF2B5EF4-FFF2-40B4-BE49-F238E27FC236}">
                <a16:creationId xmlns:a16="http://schemas.microsoft.com/office/drawing/2014/main" id="{0D35C77B-84AB-6D0E-AD24-68ACC3BF44FE}"/>
              </a:ext>
            </a:extLst>
          </p:cNvPr>
          <p:cNvSpPr/>
          <p:nvPr/>
        </p:nvSpPr>
        <p:spPr>
          <a:xfrm>
            <a:off x="2420164" y="8530"/>
            <a:ext cx="6449516" cy="325600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04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2"/>
    </mc:Choice>
    <mc:Fallback xmlns="">
      <p:transition spd="slow" advTm="23972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6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919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3149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7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85185E-6 L -0.01368 -0.21435 " pathEditMode="relative" rAng="0" ptsTypes="AA" p14:bounceEnd="44000">
                                          <p:cBhvr>
                                            <p:cTn id="3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0" y="-10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-0.00963 -0.175 " pathEditMode="relative" rAng="0" ptsTypes="AA" p14:bounceEnd="44000">
                                          <p:cBhvr>
                                            <p:cTn id="4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2" y="-875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6" presetClass="entr" presetSubtype="2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616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2.59259E-6 L -0.003 -0.18195 " pathEditMode="relative" rAng="0" ptsTypes="AA" p14:bounceEnd="44000">
                                          <p:cBhvr>
                                            <p:cTn id="5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-909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19697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35" grpId="0"/>
          <p:bldP spid="3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6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919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3149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7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85185E-6 L -0.01368 -0.21435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0" y="-10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-0.00963 -0.175 " pathEditMode="relative" rAng="0" ptsTypes="AA">
                                          <p:cBhvr>
                                            <p:cTn id="4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2" y="-875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6" presetClass="entr" presetSubtype="2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616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2.59259E-6 L -0.003 -0.18195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-909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19697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35" grpId="0"/>
          <p:bldP spid="38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1460985" y="-25413"/>
            <a:ext cx="8769245" cy="390037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đố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3: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Chẳng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phải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chim</a:t>
            </a:r>
            <a:endParaRPr lang="en-US" sz="3200" dirty="0">
              <a:solidFill>
                <a:schemeClr val="bg1"/>
              </a:solidFill>
              <a:latin typeface="Time nes New Roman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bay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được</a:t>
            </a:r>
            <a:endParaRPr lang="en-US" sz="3200" dirty="0">
              <a:solidFill>
                <a:schemeClr val="bg1"/>
              </a:solidFill>
              <a:latin typeface="Time nes New Roman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Chở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người</a:t>
            </a:r>
            <a:endParaRPr lang="en-US" sz="3200" dirty="0">
              <a:solidFill>
                <a:schemeClr val="bg1"/>
              </a:solidFill>
              <a:latin typeface="Time nes New Roman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khắp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nơi</a:t>
            </a:r>
            <a:endParaRPr lang="en-US" sz="3200" dirty="0">
              <a:solidFill>
                <a:schemeClr val="bg1"/>
              </a:solidFill>
              <a:latin typeface="Time nes New Roman"/>
            </a:endParaRPr>
          </a:p>
          <a:p>
            <a:pPr algn="ctr"/>
            <a:endParaRPr lang="vi-VN" sz="3200" dirty="0">
              <a:solidFill>
                <a:schemeClr val="bg1"/>
              </a:solidFill>
              <a:latin typeface="Time nes New Roman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ime nes New Roman"/>
              </a:rPr>
              <a:t>    </a:t>
            </a:r>
            <a:r>
              <a:rPr lang="vi-VN" sz="3200" dirty="0" err="1">
                <a:solidFill>
                  <a:schemeClr val="bg1"/>
                </a:solidFill>
                <a:latin typeface="Time nes New Roman"/>
              </a:rPr>
              <a:t>Giữa</a:t>
            </a:r>
            <a:r>
              <a:rPr lang="vi-VN" sz="3200" dirty="0">
                <a:solidFill>
                  <a:schemeClr val="bg1"/>
                </a:solidFill>
                <a:latin typeface="Time nes New Roman"/>
              </a:rPr>
              <a:t> mây </a:t>
            </a:r>
            <a:r>
              <a:rPr lang="vi-VN" sz="3200" dirty="0" err="1">
                <a:solidFill>
                  <a:schemeClr val="bg1"/>
                </a:solidFill>
                <a:latin typeface="Time nes New Roman"/>
              </a:rPr>
              <a:t>trời</a:t>
            </a:r>
            <a:br>
              <a:rPr lang="vi-VN" sz="3200" dirty="0">
                <a:solidFill>
                  <a:schemeClr val="bg1"/>
                </a:solidFill>
                <a:latin typeface="Time nes New Roman"/>
              </a:rPr>
            </a:br>
            <a:r>
              <a:rPr lang="vi-VN" sz="3200" dirty="0">
                <a:solidFill>
                  <a:schemeClr val="bg1"/>
                </a:solidFill>
                <a:latin typeface="Time nes New Roman"/>
              </a:rPr>
              <a:t>  Đang bay </a:t>
            </a:r>
            <a:r>
              <a:rPr lang="vi-VN" sz="3200" dirty="0" err="1">
                <a:solidFill>
                  <a:schemeClr val="bg1"/>
                </a:solidFill>
                <a:latin typeface="Time nes New Roman"/>
              </a:rPr>
              <a:t>lượn</a:t>
            </a:r>
            <a:br>
              <a:rPr lang="vi-VN" sz="3200" dirty="0">
                <a:solidFill>
                  <a:schemeClr val="bg1"/>
                </a:solidFill>
                <a:latin typeface="Time nes New Roman"/>
              </a:rPr>
            </a:br>
            <a:r>
              <a:rPr lang="vi-VN" sz="3200" dirty="0" err="1">
                <a:solidFill>
                  <a:schemeClr val="bg1"/>
                </a:solidFill>
                <a:latin typeface="Time nes New Roman"/>
              </a:rPr>
              <a:t>Là</a:t>
            </a:r>
            <a:r>
              <a:rPr lang="vi-VN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 nes New Roman"/>
              </a:rPr>
              <a:t>gì</a:t>
            </a:r>
            <a:r>
              <a:rPr lang="vi-VN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vi-VN" sz="3200" dirty="0">
                <a:solidFill>
                  <a:schemeClr val="bg1"/>
                </a:solidFill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123318-A8BB-47F7-C289-5C67FFCA5F18}"/>
              </a:ext>
            </a:extLst>
          </p:cNvPr>
          <p:cNvSpPr txBox="1"/>
          <p:nvPr/>
        </p:nvSpPr>
        <p:spPr>
          <a:xfrm>
            <a:off x="8412901" y="6094598"/>
            <a:ext cx="220577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 nes New Roman"/>
              </a:rPr>
              <a:t>C:</a:t>
            </a:r>
            <a:r>
              <a:rPr lang="vi-VN" sz="2400" dirty="0">
                <a:latin typeface="Time nes New Roman"/>
              </a:rPr>
              <a:t> Ô tô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4557667" y="6157960"/>
            <a:ext cx="2070111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B: </a:t>
            </a:r>
            <a:r>
              <a:rPr lang="en-US" sz="2800" dirty="0" err="1">
                <a:latin typeface="Time nes New Roman"/>
              </a:rPr>
              <a:t>Tên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lửa</a:t>
            </a:r>
            <a:endParaRPr lang="vi-VN" dirty="0">
              <a:latin typeface="Time nes New Roman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442943" y="6064165"/>
            <a:ext cx="2145274" cy="54150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A: </a:t>
            </a:r>
            <a:r>
              <a:rPr lang="en-US" sz="2800" dirty="0" err="1">
                <a:latin typeface="Time nes New Roman"/>
              </a:rPr>
              <a:t>Máy</a:t>
            </a:r>
            <a:r>
              <a:rPr lang="en-US" sz="2800" dirty="0">
                <a:latin typeface="Time nes New Roman"/>
              </a:rPr>
              <a:t> bay</a:t>
            </a:r>
            <a:endParaRPr lang="vi-VN" dirty="0">
              <a:latin typeface="Time nes New Roman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A08594F-3B12-4784-F282-5D204F6330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56" b="93333" l="10000" r="90000">
                        <a14:foregroundMark x1="51111" y1="8056" x2="46944" y2="9722"/>
                        <a14:foregroundMark x1="41944" y1="25278" x2="42500" y2="26389"/>
                        <a14:foregroundMark x1="45833" y1="85833" x2="48611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85" y="3822073"/>
            <a:ext cx="2503357" cy="2503357"/>
          </a:xfrm>
          <a:prstGeom prst="rect">
            <a:avLst/>
          </a:prstGeom>
        </p:spPr>
      </p:pic>
      <p:pic>
        <p:nvPicPr>
          <p:cNvPr id="2095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D42DF3B-D292-4980-3284-E0CC4914E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66623" y="2228560"/>
            <a:ext cx="358546" cy="358546"/>
          </a:xfrm>
          <a:prstGeom prst="rect">
            <a:avLst/>
          </a:prstGeom>
        </p:spPr>
      </p:pic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EE0FCF16-E8D7-AA43-887B-5363934D01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68" y="5578811"/>
            <a:ext cx="2401491" cy="1520944"/>
          </a:xfrm>
          <a:prstGeom prst="rect">
            <a:avLst/>
          </a:prstGeom>
        </p:spPr>
      </p:pic>
      <p:pic>
        <p:nvPicPr>
          <p:cNvPr id="7" name="Hình ảnh 6">
            <a:hlinkClick r:id="rId18" action="ppaction://hlinksldjump"/>
            <a:extLst>
              <a:ext uri="{FF2B5EF4-FFF2-40B4-BE49-F238E27FC236}">
                <a16:creationId xmlns:a16="http://schemas.microsoft.com/office/drawing/2014/main" id="{627C905B-FF7A-6410-4253-42B24B3238C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78" y="5512931"/>
            <a:ext cx="1524000" cy="1524000"/>
          </a:xfrm>
          <a:prstGeom prst="rect">
            <a:avLst/>
          </a:prstGeom>
        </p:spPr>
      </p:pic>
      <p:pic>
        <p:nvPicPr>
          <p:cNvPr id="8" name="Hình ảnh 7">
            <a:hlinkClick r:id="rId18" action="ppaction://hlinksldjump"/>
            <a:extLst>
              <a:ext uri="{FF2B5EF4-FFF2-40B4-BE49-F238E27FC236}">
                <a16:creationId xmlns:a16="http://schemas.microsoft.com/office/drawing/2014/main" id="{A8291BC8-21EA-4B57-3CDF-4FD1C3A37D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844" y="5447164"/>
            <a:ext cx="1524000" cy="1524000"/>
          </a:xfrm>
          <a:prstGeom prst="rect">
            <a:avLst/>
          </a:prstGeom>
        </p:spPr>
      </p:pic>
      <p:pic>
        <p:nvPicPr>
          <p:cNvPr id="3074" name="Picture 2" descr="Vé máy bay giá rẻ Vietjet">
            <a:extLst>
              <a:ext uri="{FF2B5EF4-FFF2-40B4-BE49-F238E27FC236}">
                <a16:creationId xmlns:a16="http://schemas.microsoft.com/office/drawing/2014/main" id="{79F36353-651C-0E7F-B5F8-08B7F9DF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4333" r="94667">
                        <a14:foregroundMark x1="9333" y1="42000" x2="5833" y2="43750"/>
                        <a14:foregroundMark x1="92833" y1="28250" x2="92833" y2="28250"/>
                        <a14:foregroundMark x1="94000" y1="49000" x2="94000" y2="49000"/>
                        <a14:foregroundMark x1="92500" y1="48250" x2="94833" y2="51750"/>
                        <a14:foregroundMark x1="28985" y1="53944" x2="34833" y2="54750"/>
                        <a14:foregroundMark x1="86000" y1="53500" x2="88667" y2="53000"/>
                        <a14:backgroundMark x1="7833" y1="51750" x2="10500" y2="57500"/>
                        <a14:backgroundMark x1="10500" y1="58000" x2="30667" y2="69000"/>
                        <a14:backgroundMark x1="37167" y1="76500" x2="86833" y2="79250"/>
                        <a14:backgroundMark x1="7000" y1="49000" x2="17000" y2="53000"/>
                        <a14:backgroundMark x1="22333" y1="53000" x2="26500" y2="52500"/>
                        <a14:backgroundMark x1="20000" y1="53000" x2="27667" y2="57500"/>
                        <a14:backgroundMark x1="18500" y1="51750" x2="21833" y2="54750"/>
                        <a14:backgroundMark x1="5167" y1="50750" x2="10833" y2="63250"/>
                        <a14:backgroundMark x1="18833" y1="54000" x2="18833" y2="54000"/>
                        <a14:backgroundMark x1="18000" y1="51250" x2="18000" y2="51250"/>
                        <a14:backgroundMark x1="19167" y1="53000" x2="13833" y2="49000"/>
                        <a14:backgroundMark x1="5167" y1="51250" x2="9667" y2="58750"/>
                        <a14:backgroundMark x1="12333" y1="65000" x2="9333" y2="53500"/>
                        <a14:backgroundMark x1="3500" y1="49500" x2="9333" y2="60500"/>
                        <a14:backgroundMark x1="11500" y1="63250" x2="15000" y2="67750"/>
                        <a14:backgroundMark x1="31833" y1="83750" x2="33333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09" y="3968487"/>
            <a:ext cx="3927057" cy="288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́y bay">
            <a:hlinkClick r:id="" action="ppaction://media"/>
            <a:extLst>
              <a:ext uri="{FF2B5EF4-FFF2-40B4-BE49-F238E27FC236}">
                <a16:creationId xmlns:a16="http://schemas.microsoft.com/office/drawing/2014/main" id="{A85D1862-36F1-9D50-5D47-DB8544EBDB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1823" y="4803871"/>
            <a:ext cx="609600" cy="609600"/>
          </a:xfrm>
          <a:prstGeom prst="rect">
            <a:avLst/>
          </a:prstGeom>
        </p:spPr>
      </p:pic>
      <p:pic>
        <p:nvPicPr>
          <p:cNvPr id="10" name="Picture 2" descr="Bảng giá xe ô tô Mazda 2S mới nhất">
            <a:extLst>
              <a:ext uri="{FF2B5EF4-FFF2-40B4-BE49-F238E27FC236}">
                <a16:creationId xmlns:a16="http://schemas.microsoft.com/office/drawing/2014/main" id="{41463064-408A-9466-BA72-46F7CD3D5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336" b="95753" l="5313" r="99063">
                        <a14:foregroundMark x1="9219" y1="41699" x2="10469" y2="60618"/>
                        <a14:foregroundMark x1="6719" y1="37838" x2="8594" y2="72973"/>
                        <a14:foregroundMark x1="9844" y1="71429" x2="15000" y2="84942"/>
                        <a14:foregroundMark x1="11094" y1="74131" x2="9844" y2="95753"/>
                        <a14:foregroundMark x1="36875" y1="86486" x2="41875" y2="83784"/>
                        <a14:foregroundMark x1="15625" y1="64865" x2="14375" y2="67568"/>
                        <a14:foregroundMark x1="13750" y1="66023" x2="15000" y2="74131"/>
                        <a14:foregroundMark x1="29688" y1="7722" x2="53438" y2="9266"/>
                        <a14:foregroundMark x1="63750" y1="51351" x2="76563" y2="59459"/>
                        <a14:foregroundMark x1="56719" y1="63320" x2="54063" y2="91892"/>
                        <a14:foregroundMark x1="40000" y1="89189" x2="47031" y2="82239"/>
                        <a14:foregroundMark x1="61875" y1="81081" x2="59219" y2="90347"/>
                        <a14:foregroundMark x1="78438" y1="67568" x2="92500" y2="67568"/>
                        <a14:foregroundMark x1="77813" y1="86486" x2="88750" y2="84942"/>
                        <a14:foregroundMark x1="95781" y1="57915" x2="90000" y2="81081"/>
                        <a14:foregroundMark x1="97031" y1="48649" x2="99063" y2="49807"/>
                        <a14:foregroundMark x1="5313" y1="43243" x2="7344" y2="60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388" y="4717499"/>
            <a:ext cx="2338251" cy="128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ản ghi Mới 6">
            <a:hlinkClick r:id="" action="ppaction://media"/>
            <a:extLst>
              <a:ext uri="{FF2B5EF4-FFF2-40B4-BE49-F238E27FC236}">
                <a16:creationId xmlns:a16="http://schemas.microsoft.com/office/drawing/2014/main" id="{A1842D3F-0A01-409D-476C-1DB9D1230B2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68" end="97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63256" y="-304800"/>
            <a:ext cx="609600" cy="609600"/>
          </a:xfrm>
          <a:prstGeom prst="rect">
            <a:avLst/>
          </a:prstGeom>
        </p:spPr>
      </p:pic>
      <p:pic>
        <p:nvPicPr>
          <p:cNvPr id="3" name="44 Imagen" descr="Crono.gif">
            <a:extLst>
              <a:ext uri="{FF2B5EF4-FFF2-40B4-BE49-F238E27FC236}">
                <a16:creationId xmlns:a16="http://schemas.microsoft.com/office/drawing/2014/main" id="{296FD2BD-5007-F610-B0FA-3C16B3D896A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45 Imagen" descr="Crono_1.gif">
            <a:extLst>
              <a:ext uri="{FF2B5EF4-FFF2-40B4-BE49-F238E27FC236}">
                <a16:creationId xmlns:a16="http://schemas.microsoft.com/office/drawing/2014/main" id="{535F729C-02D6-933B-662A-ACE195C0D28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46 Imagen" descr="Crono_2.gif">
            <a:extLst>
              <a:ext uri="{FF2B5EF4-FFF2-40B4-BE49-F238E27FC236}">
                <a16:creationId xmlns:a16="http://schemas.microsoft.com/office/drawing/2014/main" id="{88B649FA-1F41-B9A5-32DA-4FD94920CAB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47 Imagen" descr="Crono_3.gif">
            <a:extLst>
              <a:ext uri="{FF2B5EF4-FFF2-40B4-BE49-F238E27FC236}">
                <a16:creationId xmlns:a16="http://schemas.microsoft.com/office/drawing/2014/main" id="{18321E57-5511-38B2-B140-FD23A3BDC4D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48 Imagen" descr="Crono_4.gif">
            <a:extLst>
              <a:ext uri="{FF2B5EF4-FFF2-40B4-BE49-F238E27FC236}">
                <a16:creationId xmlns:a16="http://schemas.microsoft.com/office/drawing/2014/main" id="{EB81FFCB-16BB-2843-81B6-88E1A93D37F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49 Imagen" descr="Crono_5.gif">
            <a:extLst>
              <a:ext uri="{FF2B5EF4-FFF2-40B4-BE49-F238E27FC236}">
                <a16:creationId xmlns:a16="http://schemas.microsoft.com/office/drawing/2014/main" id="{9B8C0A68-0577-8812-2D75-E2AE52A8396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50 Imagen" descr="Crono_6.gif">
            <a:extLst>
              <a:ext uri="{FF2B5EF4-FFF2-40B4-BE49-F238E27FC236}">
                <a16:creationId xmlns:a16="http://schemas.microsoft.com/office/drawing/2014/main" id="{5955B2FB-DCA3-8C91-22D9-7C16767F54A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51 Imagen" descr="Crono_7.gif">
            <a:extLst>
              <a:ext uri="{FF2B5EF4-FFF2-40B4-BE49-F238E27FC236}">
                <a16:creationId xmlns:a16="http://schemas.microsoft.com/office/drawing/2014/main" id="{6BEC4346-84C6-F78D-B122-DFF7ED41651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52 Imagen" descr="Crono_8.gif">
            <a:extLst>
              <a:ext uri="{FF2B5EF4-FFF2-40B4-BE49-F238E27FC236}">
                <a16:creationId xmlns:a16="http://schemas.microsoft.com/office/drawing/2014/main" id="{F774C643-9A56-A516-3FAA-E4FE940CCD4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6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53 CuadroTexto">
            <a:extLst>
              <a:ext uri="{FF2B5EF4-FFF2-40B4-BE49-F238E27FC236}">
                <a16:creationId xmlns:a16="http://schemas.microsoft.com/office/drawing/2014/main" id="{81A28484-89DC-67B7-0C1C-F89FB0515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727" y="40579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24" name="44 Imagen" descr="Crono.gif">
            <a:extLst>
              <a:ext uri="{FF2B5EF4-FFF2-40B4-BE49-F238E27FC236}">
                <a16:creationId xmlns:a16="http://schemas.microsoft.com/office/drawing/2014/main" id="{34FD3109-4459-FE2B-B49C-BCC826FC7B0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45 Imagen" descr="Crono_1.gif">
            <a:extLst>
              <a:ext uri="{FF2B5EF4-FFF2-40B4-BE49-F238E27FC236}">
                <a16:creationId xmlns:a16="http://schemas.microsoft.com/office/drawing/2014/main" id="{43307F37-E39B-4689-F41C-FE529CBF038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46 Imagen" descr="Crono_2.gif">
            <a:extLst>
              <a:ext uri="{FF2B5EF4-FFF2-40B4-BE49-F238E27FC236}">
                <a16:creationId xmlns:a16="http://schemas.microsoft.com/office/drawing/2014/main" id="{A977177F-8F71-57FC-5691-75115A0DDB6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47 Imagen" descr="Crono_3.gif">
            <a:extLst>
              <a:ext uri="{FF2B5EF4-FFF2-40B4-BE49-F238E27FC236}">
                <a16:creationId xmlns:a16="http://schemas.microsoft.com/office/drawing/2014/main" id="{65C02E4B-1268-B522-34A1-0D9C15DE0C7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48 Imagen" descr="Crono_4.gif">
            <a:extLst>
              <a:ext uri="{FF2B5EF4-FFF2-40B4-BE49-F238E27FC236}">
                <a16:creationId xmlns:a16="http://schemas.microsoft.com/office/drawing/2014/main" id="{C007F7E0-2825-C057-FF90-2C086714EDE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49 Imagen" descr="Crono_5.gif">
            <a:extLst>
              <a:ext uri="{FF2B5EF4-FFF2-40B4-BE49-F238E27FC236}">
                <a16:creationId xmlns:a16="http://schemas.microsoft.com/office/drawing/2014/main" id="{713D7B6B-DCA7-FE1E-AF9D-D38DA1C0F9B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50 Imagen" descr="Crono_6.gif">
            <a:extLst>
              <a:ext uri="{FF2B5EF4-FFF2-40B4-BE49-F238E27FC236}">
                <a16:creationId xmlns:a16="http://schemas.microsoft.com/office/drawing/2014/main" id="{F2B0835C-6072-4DC3-A5E5-32A808405BB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51 Imagen" descr="Crono_7.gif">
            <a:extLst>
              <a:ext uri="{FF2B5EF4-FFF2-40B4-BE49-F238E27FC236}">
                <a16:creationId xmlns:a16="http://schemas.microsoft.com/office/drawing/2014/main" id="{357B03DE-C583-2DD4-29B1-8ECD457CC2C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2 Imagen" descr="Crono_8.gif">
            <a:extLst>
              <a:ext uri="{FF2B5EF4-FFF2-40B4-BE49-F238E27FC236}">
                <a16:creationId xmlns:a16="http://schemas.microsoft.com/office/drawing/2014/main" id="{F539236E-0BC3-6711-523F-0140AAAE347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53 CuadroTexto">
            <a:extLst>
              <a:ext uri="{FF2B5EF4-FFF2-40B4-BE49-F238E27FC236}">
                <a16:creationId xmlns:a16="http://schemas.microsoft.com/office/drawing/2014/main" id="{1D37F4ED-C0C9-7B0F-9888-4B9A60EAF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34" name="Mũi tên: Phải 3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3BCC32-7573-594B-FDE8-8022DF212347}"/>
              </a:ext>
            </a:extLst>
          </p:cNvPr>
          <p:cNvSpPr/>
          <p:nvPr/>
        </p:nvSpPr>
        <p:spPr>
          <a:xfrm>
            <a:off x="11189199" y="2790877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Mũi tên: Trái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4B210D3-3ABD-3F48-2FCE-9815FD121090}"/>
              </a:ext>
            </a:extLst>
          </p:cNvPr>
          <p:cNvSpPr/>
          <p:nvPr/>
        </p:nvSpPr>
        <p:spPr>
          <a:xfrm>
            <a:off x="5411" y="2976969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7D317A48-40D4-3D63-0499-D9DE6457AC78}"/>
              </a:ext>
            </a:extLst>
          </p:cNvPr>
          <p:cNvSpPr/>
          <p:nvPr/>
        </p:nvSpPr>
        <p:spPr>
          <a:xfrm>
            <a:off x="1380891" y="-31942"/>
            <a:ext cx="9000311" cy="397511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8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0"/>
    </mc:Choice>
    <mc:Fallback xmlns="">
      <p:transition spd="slow" advTm="1775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1849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3149" fill="hold"/>
                                            <p:tgtEl>
                                              <p:spTgt spid="20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95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autoRev="1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81481E-6 L -0.00104 -0.16319 " pathEditMode="relative" rAng="0" ptsTypes="AA" p14:bounceEnd="45000">
                                          <p:cBhvr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-817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30000" autoRev="1" fill="hold" nodeType="click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2.59259E-6 L 0.01459 -0.2419 " pathEditMode="relative" rAng="0" ptsTypes="AA" p14:bounceEnd="25000">
                                          <p:cBhvr>
                                            <p:cTn id="50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29" y="-121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8" presetID="1" presetClass="mediacall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565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autoRev="1" fill="hold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2.96296E-6 L 0.00209 -0.1875 " pathEditMode="relative" rAng="0" ptsTypes="AA" p14:bounceEnd="49000">
                                          <p:cBhvr>
                                            <p:cTn id="6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1849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3149" fill="hold"/>
                                            <p:tgtEl>
                                              <p:spTgt spid="20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95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81481E-6 L -0.00104 -0.16319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-817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3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2.59259E-6 L 0.01459 -0.2419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29" y="-121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8" presetID="1" presetClass="mediacall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565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2.96296E-6 L 0.00209 -0.187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1677463" y="65748"/>
            <a:ext cx="6387388" cy="336325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 nes New Roman"/>
              </a:rPr>
              <a:t>Câu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đố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số</a:t>
            </a:r>
            <a:r>
              <a:rPr lang="en-US" sz="2800" dirty="0">
                <a:latin typeface="Time nes New Roman"/>
              </a:rPr>
              <a:t> 4:</a:t>
            </a:r>
          </a:p>
          <a:p>
            <a:pPr algn="ctr"/>
            <a:r>
              <a:rPr lang="vi-VN" sz="2800" dirty="0">
                <a:latin typeface="Time nes New Roman"/>
              </a:rPr>
              <a:t>Thân tôi </a:t>
            </a:r>
            <a:r>
              <a:rPr lang="vi-VN" sz="2800" dirty="0" err="1">
                <a:latin typeface="Time nes New Roman"/>
              </a:rPr>
              <a:t>bằng</a:t>
            </a:r>
            <a:r>
              <a:rPr lang="vi-VN" sz="2800" dirty="0">
                <a:latin typeface="Time nes New Roman"/>
              </a:rPr>
              <a:t> </a:t>
            </a:r>
            <a:r>
              <a:rPr lang="vi-VN" sz="2800" dirty="0" err="1">
                <a:latin typeface="Time nes New Roman"/>
              </a:rPr>
              <a:t>sắt</a:t>
            </a:r>
            <a:br>
              <a:rPr lang="vi-VN" sz="2800" dirty="0">
                <a:latin typeface="Time nes New Roman"/>
              </a:rPr>
            </a:br>
            <a:r>
              <a:rPr lang="vi-VN" sz="2800" dirty="0" err="1">
                <a:latin typeface="Time nes New Roman"/>
              </a:rPr>
              <a:t>Nổi</a:t>
            </a:r>
            <a:r>
              <a:rPr lang="vi-VN" sz="2800" dirty="0">
                <a:latin typeface="Time nes New Roman"/>
              </a:rPr>
              <a:t> </a:t>
            </a:r>
            <a:r>
              <a:rPr lang="vi-VN" sz="2800" dirty="0" err="1">
                <a:latin typeface="Time nes New Roman"/>
              </a:rPr>
              <a:t>được</a:t>
            </a:r>
            <a:r>
              <a:rPr lang="vi-VN" sz="2800" dirty="0">
                <a:latin typeface="Time nes New Roman"/>
              </a:rPr>
              <a:t> trên sông</a:t>
            </a:r>
            <a:br>
              <a:rPr lang="vi-VN" sz="2800" dirty="0">
                <a:latin typeface="Time nes New Roman"/>
              </a:rPr>
            </a:br>
            <a:r>
              <a:rPr lang="vi-VN" sz="2800" dirty="0" err="1">
                <a:latin typeface="Time nes New Roman"/>
              </a:rPr>
              <a:t>Chở</a:t>
            </a:r>
            <a:r>
              <a:rPr lang="vi-VN" sz="2800" dirty="0">
                <a:latin typeface="Time nes New Roman"/>
              </a:rPr>
              <a:t> </a:t>
            </a:r>
            <a:r>
              <a:rPr lang="vi-VN" sz="2800" dirty="0" err="1">
                <a:latin typeface="Time nes New Roman"/>
              </a:rPr>
              <a:t>chú</a:t>
            </a:r>
            <a:r>
              <a:rPr lang="vi-VN" sz="2800" dirty="0">
                <a:latin typeface="Time nes New Roman"/>
              </a:rPr>
              <a:t> </a:t>
            </a:r>
            <a:r>
              <a:rPr lang="vi-VN" sz="2800" dirty="0" err="1">
                <a:latin typeface="Time nes New Roman"/>
              </a:rPr>
              <a:t>hải</a:t>
            </a:r>
            <a:r>
              <a:rPr lang="vi-VN" sz="2800" dirty="0">
                <a:latin typeface="Time nes New Roman"/>
              </a:rPr>
              <a:t> quân</a:t>
            </a:r>
            <a:br>
              <a:rPr lang="vi-VN" sz="2800" dirty="0">
                <a:latin typeface="Time nes New Roman"/>
              </a:rPr>
            </a:br>
            <a:r>
              <a:rPr lang="vi-VN" sz="2800" dirty="0" err="1">
                <a:latin typeface="Time nes New Roman"/>
              </a:rPr>
              <a:t>Tuần</a:t>
            </a:r>
            <a:r>
              <a:rPr lang="vi-VN" sz="2800" dirty="0">
                <a:latin typeface="Time nes New Roman"/>
              </a:rPr>
              <a:t> tra trên </a:t>
            </a:r>
            <a:r>
              <a:rPr lang="vi-VN" sz="2800" dirty="0" err="1">
                <a:latin typeface="Time nes New Roman"/>
              </a:rPr>
              <a:t>biển</a:t>
            </a:r>
            <a:br>
              <a:rPr lang="vi-VN" sz="2800" dirty="0">
                <a:latin typeface="Time nes New Roman"/>
              </a:rPr>
            </a:br>
            <a:r>
              <a:rPr lang="vi-VN" sz="2800" dirty="0" err="1">
                <a:latin typeface="Time nes New Roman"/>
              </a:rPr>
              <a:t>Là</a:t>
            </a:r>
            <a:r>
              <a:rPr lang="vi-VN" sz="2800" dirty="0">
                <a:latin typeface="Time nes New Roman"/>
              </a:rPr>
              <a:t> </a:t>
            </a:r>
            <a:r>
              <a:rPr lang="vi-VN" sz="2800" dirty="0" err="1">
                <a:latin typeface="Time nes New Roman"/>
              </a:rPr>
              <a:t>cái</a:t>
            </a:r>
            <a:r>
              <a:rPr lang="vi-VN" sz="2800" dirty="0">
                <a:latin typeface="Time nes New Roman"/>
              </a:rPr>
              <a:t> </a:t>
            </a:r>
            <a:r>
              <a:rPr lang="vi-VN" sz="2800" dirty="0" err="1">
                <a:latin typeface="Time nes New Roman"/>
              </a:rPr>
              <a:t>gì</a:t>
            </a:r>
            <a:r>
              <a:rPr lang="vi-VN" sz="2800" dirty="0">
                <a:latin typeface="Time nes New Roman"/>
              </a:rPr>
              <a:t> ?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4077043" y="5906685"/>
            <a:ext cx="2244219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 nes New Roman"/>
              </a:rPr>
              <a:t>B: </a:t>
            </a:r>
            <a:r>
              <a:rPr lang="en-US" sz="2400" dirty="0" err="1">
                <a:latin typeface="Time nes New Roman"/>
              </a:rPr>
              <a:t>Tàu</a:t>
            </a:r>
            <a:r>
              <a:rPr lang="en-US" sz="2400" dirty="0">
                <a:latin typeface="Time nes New Roman"/>
              </a:rPr>
              <a:t> </a:t>
            </a:r>
            <a:r>
              <a:rPr lang="en-US" sz="2400" dirty="0" err="1">
                <a:latin typeface="Time nes New Roman"/>
              </a:rPr>
              <a:t>thủy</a:t>
            </a:r>
            <a:endParaRPr lang="vi-VN" sz="2400" dirty="0">
              <a:latin typeface="Time nes New Roman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441930" y="5789434"/>
            <a:ext cx="2036836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 nes New Roman"/>
              </a:rPr>
              <a:t>A: </a:t>
            </a:r>
            <a:r>
              <a:rPr lang="en-US" sz="2400" dirty="0" err="1">
                <a:latin typeface="Time nes New Roman"/>
              </a:rPr>
              <a:t>Thuyền</a:t>
            </a:r>
            <a:r>
              <a:rPr lang="en-US" sz="2400" dirty="0">
                <a:latin typeface="Time nes New Roman"/>
              </a:rPr>
              <a:t> </a:t>
            </a:r>
            <a:r>
              <a:rPr lang="en-US" sz="2400" dirty="0" err="1">
                <a:latin typeface="Time nes New Roman"/>
              </a:rPr>
              <a:t>buồm</a:t>
            </a:r>
            <a:endParaRPr lang="vi-VN" sz="2400" dirty="0">
              <a:latin typeface="Time nes New Roman"/>
            </a:endParaRPr>
          </a:p>
        </p:txBody>
      </p:sp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4491FFD-E192-55C5-F738-CA7085E7E0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65" b="95974" l="6047" r="95000">
                        <a14:foregroundMark x1="83256" y1="61514" x2="89651" y2="77134"/>
                        <a14:foregroundMark x1="89651" y1="77134" x2="89419" y2="71659"/>
                        <a14:foregroundMark x1="60930" y1="74718" x2="75465" y2="78261"/>
                        <a14:foregroundMark x1="75465" y1="78261" x2="79535" y2="75845"/>
                        <a14:foregroundMark x1="64535" y1="81320" x2="52442" y2="84219"/>
                        <a14:foregroundMark x1="52442" y1="84219" x2="41628" y2="93076"/>
                        <a14:foregroundMark x1="41628" y1="93076" x2="29419" y2="88889"/>
                        <a14:foregroundMark x1="29419" y1="88889" x2="43256" y2="89372"/>
                        <a14:foregroundMark x1="43256" y1="89372" x2="66395" y2="82126"/>
                        <a14:foregroundMark x1="66395" y1="82126" x2="47907" y2="92271"/>
                        <a14:foregroundMark x1="47907" y1="92271" x2="71512" y2="93559"/>
                        <a14:foregroundMark x1="71512" y1="93559" x2="58256" y2="93559"/>
                        <a14:foregroundMark x1="58256" y1="93559" x2="71512" y2="91948"/>
                        <a14:foregroundMark x1="62326" y1="90499" x2="64884" y2="89533"/>
                        <a14:foregroundMark x1="55116" y1="95008" x2="48140" y2="93559"/>
                        <a14:foregroundMark x1="52907" y1="97101" x2="32558" y2="93398"/>
                        <a14:foregroundMark x1="32558" y1="93398" x2="34535" y2="93076"/>
                        <a14:foregroundMark x1="36395" y1="94042" x2="23023" y2="93398"/>
                        <a14:foregroundMark x1="23023" y1="93398" x2="23256" y2="93076"/>
                        <a14:foregroundMark x1="29419" y1="94042" x2="21744" y2="90499"/>
                        <a14:foregroundMark x1="26860" y1="91948" x2="29070" y2="90982"/>
                        <a14:foregroundMark x1="18488" y1="93076" x2="16279" y2="90499"/>
                        <a14:foregroundMark x1="16279" y1="88889" x2="21395" y2="78261"/>
                        <a14:foregroundMark x1="16977" y1="86957" x2="16977" y2="91948"/>
                        <a14:foregroundMark x1="19535" y1="90982" x2="21047" y2="83414"/>
                        <a14:foregroundMark x1="15930" y1="83897" x2="17674" y2="77295"/>
                        <a14:foregroundMark x1="18488" y1="95974" x2="19535" y2="93076"/>
                        <a14:foregroundMark x1="19535" y1="91948" x2="19884" y2="92432"/>
                        <a14:foregroundMark x1="20233" y1="95008" x2="21744" y2="90499"/>
                        <a14:foregroundMark x1="23605" y1="84863" x2="45349" y2="88245"/>
                        <a14:foregroundMark x1="45349" y1="88245" x2="21395" y2="85990"/>
                        <a14:foregroundMark x1="22442" y1="84380" x2="42558" y2="85024"/>
                        <a14:foregroundMark x1="42558" y1="85024" x2="27791" y2="86473"/>
                        <a14:foregroundMark x1="27791" y1="86473" x2="26163" y2="85346"/>
                        <a14:foregroundMark x1="39651" y1="87923" x2="49535" y2="86473"/>
                        <a14:foregroundMark x1="70465" y1="80837" x2="86279" y2="72625"/>
                        <a14:foregroundMark x1="86279" y1="72625" x2="73837" y2="80515"/>
                        <a14:foregroundMark x1="73837" y1="80515" x2="80698" y2="74235"/>
                        <a14:foregroundMark x1="79186" y1="64090" x2="81047" y2="59581"/>
                        <a14:foregroundMark x1="82093" y1="59581" x2="93953" y2="61353"/>
                        <a14:foregroundMark x1="93953" y1="61353" x2="89302" y2="77134"/>
                        <a14:foregroundMark x1="89302" y1="77134" x2="89884" y2="79871"/>
                        <a14:foregroundMark x1="82558" y1="68760" x2="93488" y2="77778"/>
                        <a14:foregroundMark x1="93488" y1="77778" x2="94186" y2="63124"/>
                        <a14:foregroundMark x1="15930" y1="68760" x2="25581" y2="81481"/>
                        <a14:foregroundMark x1="25581" y1="81481" x2="18488" y2="77778"/>
                        <a14:foregroundMark x1="22442" y1="76812" x2="40000" y2="80837"/>
                        <a14:foregroundMark x1="43372" y1="77778" x2="31279" y2="78261"/>
                        <a14:foregroundMark x1="27558" y1="73269" x2="13023" y2="65539"/>
                        <a14:foregroundMark x1="13023" y1="65539" x2="27907" y2="70370"/>
                        <a14:foregroundMark x1="27907" y1="70370" x2="17674" y2="68760"/>
                        <a14:foregroundMark x1="60233" y1="73752" x2="72674" y2="69243"/>
                        <a14:foregroundMark x1="35349" y1="6924" x2="33488" y2="8857"/>
                        <a14:foregroundMark x1="85116" y1="59098" x2="91047" y2="74718"/>
                        <a14:foregroundMark x1="91047" y1="74718" x2="88372" y2="65700"/>
                        <a14:foregroundMark x1="84651" y1="65056" x2="84651" y2="65056"/>
                        <a14:foregroundMark x1="13023" y1="64090" x2="16977" y2="70209"/>
                        <a14:foregroundMark x1="15581" y1="70209" x2="16279" y2="73752"/>
                        <a14:foregroundMark x1="13023" y1="68116" x2="14070" y2="69726"/>
                        <a14:foregroundMark x1="14767" y1="75201" x2="18488" y2="75845"/>
                        <a14:foregroundMark x1="17674" y1="74718" x2="23256" y2="76812"/>
                        <a14:foregroundMark x1="27209" y1="77778" x2="25814" y2="77295"/>
                        <a14:foregroundMark x1="23256" y1="76329" x2="29419" y2="76812"/>
                        <a14:foregroundMark x1="27558" y1="74718" x2="28721" y2="73752"/>
                        <a14:foregroundMark x1="29419" y1="74235" x2="19884" y2="74718"/>
                        <a14:foregroundMark x1="11512" y1="65700" x2="13372" y2="67633"/>
                        <a14:foregroundMark x1="11512" y1="65056" x2="9302" y2="58615"/>
                        <a14:foregroundMark x1="6047" y1="24638" x2="6047" y2="22544"/>
                        <a14:foregroundMark x1="30930" y1="5314" x2="30116" y2="3865"/>
                        <a14:foregroundMark x1="81047" y1="64573" x2="81744" y2="57488"/>
                        <a14:foregroundMark x1="80698" y1="53462" x2="84302" y2="69887"/>
                        <a14:foregroundMark x1="84302" y1="69887" x2="86163" y2="70692"/>
                        <a14:foregroundMark x1="95000" y1="56039" x2="90233" y2="52979"/>
                        <a14:foregroundMark x1="85465" y1="61514" x2="83605" y2="59098"/>
                        <a14:foregroundMark x1="85814" y1="65056" x2="93837" y2="66667"/>
                        <a14:foregroundMark x1="63837" y1="76329" x2="70116" y2="74235"/>
                        <a14:foregroundMark x1="73721" y1="72303" x2="73372" y2="75845"/>
                        <a14:foregroundMark x1="59767" y1="78261" x2="59767" y2="78261"/>
                        <a14:foregroundMark x1="59070" y1="78261" x2="57674" y2="79388"/>
                        <a14:foregroundMark x1="61977" y1="76812" x2="59767" y2="75845"/>
                        <a14:foregroundMark x1="58372" y1="76329" x2="59419" y2="78261"/>
                        <a14:foregroundMark x1="71860" y1="75201" x2="71860" y2="75201"/>
                        <a14:foregroundMark x1="70814" y1="73269" x2="70814" y2="73269"/>
                        <a14:foregroundMark x1="72674" y1="71659" x2="72674" y2="71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" y="3371103"/>
            <a:ext cx="3221002" cy="2325863"/>
          </a:xfrm>
          <a:prstGeom prst="rect">
            <a:avLst/>
          </a:prstGeom>
        </p:spPr>
      </p:pic>
      <p:pic>
        <p:nvPicPr>
          <p:cNvPr id="4098" name="Picture 2" descr="Tàu thủy gặp tai nạn phải nộp phí mới được trình báo?">
            <a:extLst>
              <a:ext uri="{FF2B5EF4-FFF2-40B4-BE49-F238E27FC236}">
                <a16:creationId xmlns:a16="http://schemas.microsoft.com/office/drawing/2014/main" id="{5FD93E4F-C9EE-FA8D-F69B-4DAB12ED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20" y="3596634"/>
            <a:ext cx="3510543" cy="215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AA1BEC-54C3-B28F-51D5-F196D7DC3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5592" y="406825"/>
            <a:ext cx="609600" cy="609600"/>
          </a:xfrm>
          <a:prstGeom prst="rect">
            <a:avLst/>
          </a:prstGeom>
        </p:spPr>
      </p:pic>
      <p:pic>
        <p:nvPicPr>
          <p:cNvPr id="6" name="Hình ảnh 5" descr="Ảnh có chứa mẫu họa&#10;&#10;Mô tả được tạo tự động">
            <a:extLst>
              <a:ext uri="{FF2B5EF4-FFF2-40B4-BE49-F238E27FC236}">
                <a16:creationId xmlns:a16="http://schemas.microsoft.com/office/drawing/2014/main" id="{08FAEDC3-41B2-65FC-205D-65FBF0D286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244" y="5523310"/>
            <a:ext cx="2401491" cy="1520944"/>
          </a:xfrm>
          <a:prstGeom prst="rect">
            <a:avLst/>
          </a:prstGeom>
        </p:spPr>
      </p:pic>
      <p:pic>
        <p:nvPicPr>
          <p:cNvPr id="7" name="Hình ảnh 6">
            <a:hlinkClick r:id="rId19" action="ppaction://hlinksldjump"/>
            <a:extLst>
              <a:ext uri="{FF2B5EF4-FFF2-40B4-BE49-F238E27FC236}">
                <a16:creationId xmlns:a16="http://schemas.microsoft.com/office/drawing/2014/main" id="{4305D7F2-1FB0-3A2D-358C-9C325248B3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13" y="5639068"/>
            <a:ext cx="1524000" cy="1524000"/>
          </a:xfrm>
          <a:prstGeom prst="rect">
            <a:avLst/>
          </a:prstGeom>
        </p:spPr>
      </p:pic>
      <p:pic>
        <p:nvPicPr>
          <p:cNvPr id="9" name="Picture 2" descr="Hai vợ chồng 60 tuổi bị lật mủng trên biển - Đời sống - Việt Giải Trí">
            <a:extLst>
              <a:ext uri="{FF2B5EF4-FFF2-40B4-BE49-F238E27FC236}">
                <a16:creationId xmlns:a16="http://schemas.microsoft.com/office/drawing/2014/main" id="{2F70685F-38A2-C953-993E-ABC2E9DE4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372" y="3605552"/>
            <a:ext cx="3138180" cy="225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A0E3A07-075D-C284-FDF7-954AE9BE3255}"/>
              </a:ext>
            </a:extLst>
          </p:cNvPr>
          <p:cNvSpPr txBox="1"/>
          <p:nvPr/>
        </p:nvSpPr>
        <p:spPr>
          <a:xfrm>
            <a:off x="8130716" y="5939403"/>
            <a:ext cx="240149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 nes New Roman"/>
                <a:cs typeface="Times New Roman" panose="02020603050405020304" pitchFamily="18" charset="0"/>
              </a:rPr>
              <a:t>C: </a:t>
            </a:r>
            <a:r>
              <a:rPr lang="en-US" sz="2400" dirty="0" err="1">
                <a:latin typeface="Time nes New Roman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 nes New Roma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 nes New Roman"/>
                <a:cs typeface="Times New Roman" panose="02020603050405020304" pitchFamily="18" charset="0"/>
              </a:rPr>
              <a:t>mủng</a:t>
            </a:r>
            <a:endParaRPr lang="vi-VN" sz="2400" dirty="0">
              <a:latin typeface="Time nes New Roman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hlinkClick r:id="rId19" action="ppaction://hlinksldjump"/>
            <a:extLst>
              <a:ext uri="{FF2B5EF4-FFF2-40B4-BE49-F238E27FC236}">
                <a16:creationId xmlns:a16="http://schemas.microsoft.com/office/drawing/2014/main" id="{E02A9C9A-5B40-D7A5-62E1-FD824299BE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270" y="5375517"/>
            <a:ext cx="1524000" cy="1524000"/>
          </a:xfrm>
          <a:prstGeom prst="rect">
            <a:avLst/>
          </a:prstGeom>
        </p:spPr>
      </p:pic>
      <p:pic>
        <p:nvPicPr>
          <p:cNvPr id="14" name="Số 4">
            <a:hlinkClick r:id="" action="ppaction://media"/>
            <a:extLst>
              <a:ext uri="{FF2B5EF4-FFF2-40B4-BE49-F238E27FC236}">
                <a16:creationId xmlns:a16="http://schemas.microsoft.com/office/drawing/2014/main" id="{B6384A39-DBFF-2442-65F4-441E3DF906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6521" y="-19759"/>
            <a:ext cx="609600" cy="609600"/>
          </a:xfrm>
          <a:prstGeom prst="rect">
            <a:avLst/>
          </a:prstGeom>
        </p:spPr>
      </p:pic>
      <p:pic>
        <p:nvPicPr>
          <p:cNvPr id="16" name="Tàu thuỷ">
            <a:hlinkClick r:id="" action="ppaction://media"/>
            <a:extLst>
              <a:ext uri="{FF2B5EF4-FFF2-40B4-BE49-F238E27FC236}">
                <a16:creationId xmlns:a16="http://schemas.microsoft.com/office/drawing/2014/main" id="{C2F83F6C-98A4-9202-0422-F9A63BF0649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998" end="387.8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5592" y="3589355"/>
            <a:ext cx="609600" cy="609600"/>
          </a:xfrm>
          <a:prstGeom prst="rect">
            <a:avLst/>
          </a:prstGeom>
        </p:spPr>
      </p:pic>
      <p:pic>
        <p:nvPicPr>
          <p:cNvPr id="2" name="44 Imagen" descr="Crono.gif">
            <a:extLst>
              <a:ext uri="{FF2B5EF4-FFF2-40B4-BE49-F238E27FC236}">
                <a16:creationId xmlns:a16="http://schemas.microsoft.com/office/drawing/2014/main" id="{353456C6-0C7B-F5B0-719F-F0A542DFEF9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5 Imagen" descr="Crono_1.gif">
            <a:extLst>
              <a:ext uri="{FF2B5EF4-FFF2-40B4-BE49-F238E27FC236}">
                <a16:creationId xmlns:a16="http://schemas.microsoft.com/office/drawing/2014/main" id="{5D540420-382D-540E-85CF-AA2A11244CC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46 Imagen" descr="Crono_2.gif">
            <a:extLst>
              <a:ext uri="{FF2B5EF4-FFF2-40B4-BE49-F238E27FC236}">
                <a16:creationId xmlns:a16="http://schemas.microsoft.com/office/drawing/2014/main" id="{782E9089-9D82-ADCF-0E49-130C09D496E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47 Imagen" descr="Crono_3.gif">
            <a:extLst>
              <a:ext uri="{FF2B5EF4-FFF2-40B4-BE49-F238E27FC236}">
                <a16:creationId xmlns:a16="http://schemas.microsoft.com/office/drawing/2014/main" id="{22C278F3-3886-BD3D-17B7-44DFB7B09B8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48 Imagen" descr="Crono_4.gif">
            <a:extLst>
              <a:ext uri="{FF2B5EF4-FFF2-40B4-BE49-F238E27FC236}">
                <a16:creationId xmlns:a16="http://schemas.microsoft.com/office/drawing/2014/main" id="{9A9AD322-7711-2B78-DC1F-A14575967E2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49 Imagen" descr="Crono_5.gif">
            <a:extLst>
              <a:ext uri="{FF2B5EF4-FFF2-40B4-BE49-F238E27FC236}">
                <a16:creationId xmlns:a16="http://schemas.microsoft.com/office/drawing/2014/main" id="{913B270E-FDB9-7C6E-73E7-DB986FBFA17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50 Imagen" descr="Crono_6.gif">
            <a:extLst>
              <a:ext uri="{FF2B5EF4-FFF2-40B4-BE49-F238E27FC236}">
                <a16:creationId xmlns:a16="http://schemas.microsoft.com/office/drawing/2014/main" id="{15AD7DC1-A7BE-8AA4-3FBF-DB8F7F63021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51 Imagen" descr="Crono_7.gif">
            <a:extLst>
              <a:ext uri="{FF2B5EF4-FFF2-40B4-BE49-F238E27FC236}">
                <a16:creationId xmlns:a16="http://schemas.microsoft.com/office/drawing/2014/main" id="{8C08A879-C080-07BA-A77E-266070942D5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52 Imagen" descr="Crono_8.gif">
            <a:extLst>
              <a:ext uri="{FF2B5EF4-FFF2-40B4-BE49-F238E27FC236}">
                <a16:creationId xmlns:a16="http://schemas.microsoft.com/office/drawing/2014/main" id="{C33AB344-207E-B8A6-FA41-B82FA0388C9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6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53 CuadroTexto">
            <a:extLst>
              <a:ext uri="{FF2B5EF4-FFF2-40B4-BE49-F238E27FC236}">
                <a16:creationId xmlns:a16="http://schemas.microsoft.com/office/drawing/2014/main" id="{4AE82D27-6305-4A27-9895-34DB408EF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727" y="40579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24" name="44 Imagen" descr="Crono.gif">
            <a:extLst>
              <a:ext uri="{FF2B5EF4-FFF2-40B4-BE49-F238E27FC236}">
                <a16:creationId xmlns:a16="http://schemas.microsoft.com/office/drawing/2014/main" id="{06195D5B-23D2-03C5-4729-48A42459BB3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45 Imagen" descr="Crono_1.gif">
            <a:extLst>
              <a:ext uri="{FF2B5EF4-FFF2-40B4-BE49-F238E27FC236}">
                <a16:creationId xmlns:a16="http://schemas.microsoft.com/office/drawing/2014/main" id="{7704283F-8DF3-3F8A-47CF-76C75AACDBE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46 Imagen" descr="Crono_2.gif">
            <a:extLst>
              <a:ext uri="{FF2B5EF4-FFF2-40B4-BE49-F238E27FC236}">
                <a16:creationId xmlns:a16="http://schemas.microsoft.com/office/drawing/2014/main" id="{9AE81BB6-C4DB-5D97-E9F1-2575303C687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47 Imagen" descr="Crono_3.gif">
            <a:extLst>
              <a:ext uri="{FF2B5EF4-FFF2-40B4-BE49-F238E27FC236}">
                <a16:creationId xmlns:a16="http://schemas.microsoft.com/office/drawing/2014/main" id="{34EC6AD5-1AA8-5296-DF6B-B6793DF98F5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48 Imagen" descr="Crono_4.gif">
            <a:extLst>
              <a:ext uri="{FF2B5EF4-FFF2-40B4-BE49-F238E27FC236}">
                <a16:creationId xmlns:a16="http://schemas.microsoft.com/office/drawing/2014/main" id="{E7EA10F7-2D8C-E601-FEE3-CB65762E09F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49 Imagen" descr="Crono_5.gif">
            <a:extLst>
              <a:ext uri="{FF2B5EF4-FFF2-40B4-BE49-F238E27FC236}">
                <a16:creationId xmlns:a16="http://schemas.microsoft.com/office/drawing/2014/main" id="{EB39A016-63BA-4CC5-EBCC-965D813AEC8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50 Imagen" descr="Crono_6.gif">
            <a:extLst>
              <a:ext uri="{FF2B5EF4-FFF2-40B4-BE49-F238E27FC236}">
                <a16:creationId xmlns:a16="http://schemas.microsoft.com/office/drawing/2014/main" id="{14FC4DE4-C215-55E6-6760-FD2F0D83F9A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51 Imagen" descr="Crono_7.gif">
            <a:extLst>
              <a:ext uri="{FF2B5EF4-FFF2-40B4-BE49-F238E27FC236}">
                <a16:creationId xmlns:a16="http://schemas.microsoft.com/office/drawing/2014/main" id="{10DDB799-3F29-8949-C8D6-8480ABAE05E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2 Imagen" descr="Crono_8.gif">
            <a:extLst>
              <a:ext uri="{FF2B5EF4-FFF2-40B4-BE49-F238E27FC236}">
                <a16:creationId xmlns:a16="http://schemas.microsoft.com/office/drawing/2014/main" id="{33A05DA6-20D8-5DCE-BC8B-C04E4C1988B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53 CuadroTexto">
            <a:extLst>
              <a:ext uri="{FF2B5EF4-FFF2-40B4-BE49-F238E27FC236}">
                <a16:creationId xmlns:a16="http://schemas.microsoft.com/office/drawing/2014/main" id="{0EFD8088-32AF-BBB1-8E7C-0D35D6611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34" name="Mũi tên: Phải 3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7E43DBB-6C82-ADA3-B194-40F8BDA27A55}"/>
              </a:ext>
            </a:extLst>
          </p:cNvPr>
          <p:cNvSpPr/>
          <p:nvPr/>
        </p:nvSpPr>
        <p:spPr>
          <a:xfrm>
            <a:off x="11203412" y="1596041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Mũi tên: Trái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E72FB7B-A607-FF8B-D31E-77834853E0F2}"/>
              </a:ext>
            </a:extLst>
          </p:cNvPr>
          <p:cNvSpPr/>
          <p:nvPr/>
        </p:nvSpPr>
        <p:spPr>
          <a:xfrm>
            <a:off x="30207" y="2125243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CC170489-736E-5E9D-2B8D-F584F5CE0A2A}"/>
              </a:ext>
            </a:extLst>
          </p:cNvPr>
          <p:cNvSpPr/>
          <p:nvPr/>
        </p:nvSpPr>
        <p:spPr>
          <a:xfrm>
            <a:off x="1502229" y="0"/>
            <a:ext cx="6562622" cy="35041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86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2"/>
    </mc:Choice>
    <mc:Fallback xmlns="">
      <p:transition spd="slow" advTm="20652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2146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33149" fill="hold"/>
                                            <p:tgtEl>
                                              <p:spTgt spid="410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2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07"/>
                    </p:tgtEl>
                  </p:cMediaNode>
                </p:audio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1.11111E-6 L 0.00352 -0.16967 " pathEditMode="relative" rAng="0" ptsTypes="AA" p14:bounceEnd="44000">
                                          <p:cBhvr>
                                            <p:cTn id="4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8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0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autoRev="1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1.48148E-6 L -0.00052 -0.21204 " pathEditMode="relative" rAng="0" ptsTypes="AA" p14:bounceEnd="47000">
                                          <p:cBhvr>
                                            <p:cTn id="51" dur="20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060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1" presetClass="mediacall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505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98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autoRev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3 -0.03449 L -0.00208 -0.23981 " pathEditMode="relative" rAng="0" ptsTypes="AA" p14:bounceEnd="46000">
                                          <p:cBhvr>
                                            <p:cTn id="6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102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33" grpId="0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2146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33149" fill="hold"/>
                                            <p:tgtEl>
                                              <p:spTgt spid="410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2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07"/>
                    </p:tgtEl>
                  </p:cMediaNode>
                </p:audio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1.11111E-6 L 0.00352 -0.16967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8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0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1.48148E-6 L -0.00052 -0.21204 " pathEditMode="relative" rAng="0" ptsTypes="AA">
                                          <p:cBhvr>
                                            <p:cTn id="51" dur="20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060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1" presetClass="mediacall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505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98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3 -0.03449 L -0.00208 -0.23981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102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33" grpId="0"/>
          <p:bldP spid="3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2145284" y="74904"/>
            <a:ext cx="6131120" cy="321249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 nes New Roman"/>
              </a:rPr>
              <a:t>Câu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đố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số</a:t>
            </a:r>
            <a:r>
              <a:rPr lang="en-US" sz="2800" dirty="0">
                <a:latin typeface="Time nes New Roman"/>
              </a:rPr>
              <a:t> 5:</a:t>
            </a:r>
          </a:p>
          <a:p>
            <a:pPr algn="l"/>
            <a:r>
              <a:rPr lang="vi-VN" sz="2200" b="0" i="0" dirty="0" err="1">
                <a:effectLst/>
                <a:latin typeface="Time nes New Roman"/>
              </a:rPr>
              <a:t>Mắt</a:t>
            </a:r>
            <a:r>
              <a:rPr lang="vi-VN" sz="2200" b="0" i="0" dirty="0">
                <a:effectLst/>
                <a:latin typeface="Time nes New Roman"/>
              </a:rPr>
              <a:t> </a:t>
            </a:r>
            <a:r>
              <a:rPr lang="vi-VN" sz="2200" b="0" i="0" dirty="0" err="1">
                <a:effectLst/>
                <a:latin typeface="Time nes New Roman"/>
              </a:rPr>
              <a:t>đỏ</a:t>
            </a:r>
            <a:r>
              <a:rPr lang="vi-VN" sz="2200" b="0" i="0" dirty="0">
                <a:effectLst/>
                <a:latin typeface="Time nes New Roman"/>
              </a:rPr>
              <a:t>, </a:t>
            </a:r>
            <a:r>
              <a:rPr lang="vi-VN" sz="2200" b="0" i="0" dirty="0" err="1">
                <a:effectLst/>
                <a:latin typeface="Time nes New Roman"/>
              </a:rPr>
              <a:t>vàng</a:t>
            </a:r>
            <a:r>
              <a:rPr lang="vi-VN" sz="2200" b="0" i="0" dirty="0">
                <a:effectLst/>
                <a:latin typeface="Time nes New Roman"/>
              </a:rPr>
              <a:t>, xanh</a:t>
            </a:r>
          </a:p>
          <a:p>
            <a:pPr algn="l"/>
            <a:r>
              <a:rPr lang="vi-VN" sz="2200" dirty="0">
                <a:latin typeface="Time nes New Roman"/>
              </a:rPr>
              <a:t>Đêm </a:t>
            </a:r>
            <a:r>
              <a:rPr lang="vi-VN" sz="2200" dirty="0" err="1">
                <a:latin typeface="Time nes New Roman"/>
              </a:rPr>
              <a:t>ngày</a:t>
            </a:r>
            <a:r>
              <a:rPr lang="vi-VN" sz="2200" dirty="0">
                <a:latin typeface="Time nes New Roman"/>
              </a:rPr>
              <a:t> </a:t>
            </a:r>
            <a:r>
              <a:rPr lang="vi-VN" sz="2200" dirty="0" err="1">
                <a:latin typeface="Time nes New Roman"/>
              </a:rPr>
              <a:t>đứng</a:t>
            </a:r>
            <a:r>
              <a:rPr lang="vi-VN" sz="2200" dirty="0">
                <a:latin typeface="Time nes New Roman"/>
              </a:rPr>
              <a:t> canh</a:t>
            </a:r>
          </a:p>
          <a:p>
            <a:pPr algn="l"/>
            <a:r>
              <a:rPr lang="vi-VN" sz="2200" b="0" i="0" dirty="0" err="1">
                <a:effectLst/>
                <a:latin typeface="Time nes New Roman"/>
              </a:rPr>
              <a:t>Ngã</a:t>
            </a:r>
            <a:r>
              <a:rPr lang="vi-VN" sz="2200" b="0" i="0" dirty="0">
                <a:effectLst/>
                <a:latin typeface="Time nes New Roman"/>
              </a:rPr>
              <a:t> tư </a:t>
            </a:r>
            <a:r>
              <a:rPr lang="vi-VN" sz="2200" b="0" i="0" dirty="0" err="1">
                <a:effectLst/>
                <a:latin typeface="Time nes New Roman"/>
              </a:rPr>
              <a:t>đường</a:t>
            </a:r>
            <a:r>
              <a:rPr lang="vi-VN" sz="2200" b="0" i="0" dirty="0">
                <a:effectLst/>
                <a:latin typeface="Time nes New Roman"/>
              </a:rPr>
              <a:t> </a:t>
            </a:r>
            <a:r>
              <a:rPr lang="vi-VN" sz="2200" b="0" i="0" dirty="0" err="1">
                <a:effectLst/>
                <a:latin typeface="Time nes New Roman"/>
              </a:rPr>
              <a:t>phố</a:t>
            </a:r>
            <a:endParaRPr lang="vi-VN" sz="2200" b="0" i="0" dirty="0">
              <a:effectLst/>
              <a:latin typeface="Time nes New Roman"/>
            </a:endParaRPr>
          </a:p>
          <a:p>
            <a:pPr algn="l"/>
            <a:r>
              <a:rPr lang="vi-VN" sz="2200" dirty="0" err="1">
                <a:latin typeface="Time nes New Roman"/>
              </a:rPr>
              <a:t>Mắt</a:t>
            </a:r>
            <a:r>
              <a:rPr lang="vi-VN" sz="2200" dirty="0">
                <a:latin typeface="Time nes New Roman"/>
              </a:rPr>
              <a:t> </a:t>
            </a:r>
            <a:r>
              <a:rPr lang="vi-VN" sz="2200" dirty="0" err="1">
                <a:latin typeface="Time nes New Roman"/>
              </a:rPr>
              <a:t>đỏ</a:t>
            </a:r>
            <a:r>
              <a:rPr lang="vi-VN" sz="2200" dirty="0">
                <a:latin typeface="Time nes New Roman"/>
              </a:rPr>
              <a:t> </a:t>
            </a:r>
            <a:r>
              <a:rPr lang="vi-VN" sz="2200" dirty="0" err="1">
                <a:latin typeface="Time nes New Roman"/>
              </a:rPr>
              <a:t>báo</a:t>
            </a:r>
            <a:r>
              <a:rPr lang="vi-VN" sz="2200" dirty="0">
                <a:latin typeface="Time nes New Roman"/>
              </a:rPr>
              <a:t> “</a:t>
            </a:r>
            <a:r>
              <a:rPr lang="vi-VN" sz="2200" dirty="0" err="1">
                <a:latin typeface="Time nes New Roman"/>
              </a:rPr>
              <a:t>dừng</a:t>
            </a:r>
            <a:r>
              <a:rPr lang="vi-VN" sz="2200" dirty="0">
                <a:latin typeface="Time nes New Roman"/>
              </a:rPr>
              <a:t>”</a:t>
            </a:r>
          </a:p>
          <a:p>
            <a:pPr algn="l"/>
            <a:r>
              <a:rPr lang="vi-VN" sz="2200" b="0" i="0" dirty="0" err="1">
                <a:effectLst/>
                <a:latin typeface="Time nes New Roman"/>
              </a:rPr>
              <a:t>Mắt</a:t>
            </a:r>
            <a:r>
              <a:rPr lang="vi-VN" sz="2200" b="0" i="0" dirty="0">
                <a:effectLst/>
                <a:latin typeface="Time nes New Roman"/>
              </a:rPr>
              <a:t> xanh </a:t>
            </a:r>
            <a:r>
              <a:rPr lang="vi-VN" sz="2200" b="0" i="0" dirty="0" err="1">
                <a:effectLst/>
                <a:latin typeface="Time nes New Roman"/>
              </a:rPr>
              <a:t>báo</a:t>
            </a:r>
            <a:r>
              <a:rPr lang="vi-VN" sz="2200" b="0" i="0" dirty="0">
                <a:effectLst/>
                <a:latin typeface="Time nes New Roman"/>
              </a:rPr>
              <a:t> “ đi”</a:t>
            </a:r>
          </a:p>
          <a:p>
            <a:pPr algn="l"/>
            <a:r>
              <a:rPr lang="vi-VN" sz="2200" dirty="0" err="1">
                <a:latin typeface="Time nes New Roman"/>
              </a:rPr>
              <a:t>Mắt</a:t>
            </a:r>
            <a:r>
              <a:rPr lang="vi-VN" sz="2200" dirty="0">
                <a:latin typeface="Time nes New Roman"/>
              </a:rPr>
              <a:t> </a:t>
            </a:r>
            <a:r>
              <a:rPr lang="vi-VN" sz="2200" dirty="0" err="1">
                <a:latin typeface="Time nes New Roman"/>
              </a:rPr>
              <a:t>vàng</a:t>
            </a:r>
            <a:r>
              <a:rPr lang="vi-VN" sz="2200" dirty="0">
                <a:latin typeface="Time nes New Roman"/>
              </a:rPr>
              <a:t> “</a:t>
            </a:r>
            <a:r>
              <a:rPr lang="vi-VN" sz="2200" dirty="0" err="1">
                <a:latin typeface="Time nes New Roman"/>
              </a:rPr>
              <a:t>chờ</a:t>
            </a:r>
            <a:r>
              <a:rPr lang="vi-VN" sz="2200" dirty="0">
                <a:latin typeface="Time nes New Roman"/>
              </a:rPr>
              <a:t> </a:t>
            </a:r>
            <a:r>
              <a:rPr lang="vi-VN" sz="2200" dirty="0" err="1">
                <a:latin typeface="Time nes New Roman"/>
              </a:rPr>
              <a:t>nhé</a:t>
            </a:r>
            <a:r>
              <a:rPr lang="vi-VN" sz="2200" dirty="0">
                <a:latin typeface="Time nes New Roman"/>
              </a:rPr>
              <a:t>”</a:t>
            </a:r>
            <a:endParaRPr lang="vi-VN" sz="2200" b="0" i="0" dirty="0">
              <a:effectLst/>
              <a:latin typeface="Time nes New Roman"/>
            </a:endParaRPr>
          </a:p>
          <a:p>
            <a:pPr algn="ctr"/>
            <a:r>
              <a:rPr lang="vi-VN" sz="2200" b="0" i="0" dirty="0">
                <a:effectLst/>
                <a:latin typeface="Time nes New Roman"/>
              </a:rPr>
              <a:t>(</a:t>
            </a:r>
            <a:r>
              <a:rPr lang="vi-VN" sz="2200" b="0" i="0" dirty="0" err="1">
                <a:effectLst/>
                <a:latin typeface="Time nes New Roman"/>
              </a:rPr>
              <a:t>Đố</a:t>
            </a:r>
            <a:r>
              <a:rPr lang="vi-VN" sz="2200" b="0" i="0" dirty="0">
                <a:effectLst/>
                <a:latin typeface="Time nes New Roman"/>
              </a:rPr>
              <a:t> </a:t>
            </a:r>
            <a:r>
              <a:rPr lang="vi-VN" sz="2200" b="0" i="0" dirty="0" err="1">
                <a:effectLst/>
                <a:latin typeface="Time nes New Roman"/>
              </a:rPr>
              <a:t>là</a:t>
            </a:r>
            <a:r>
              <a:rPr lang="vi-VN" sz="2200" b="0" i="0" dirty="0">
                <a:effectLst/>
                <a:latin typeface="Time nes New Roman"/>
              </a:rPr>
              <a:t> </a:t>
            </a:r>
            <a:r>
              <a:rPr lang="vi-VN" sz="2200" b="0" i="0" dirty="0" err="1">
                <a:effectLst/>
                <a:latin typeface="Time nes New Roman"/>
              </a:rPr>
              <a:t>cái</a:t>
            </a:r>
            <a:r>
              <a:rPr lang="vi-VN" sz="2200" b="0" i="0" dirty="0">
                <a:effectLst/>
                <a:latin typeface="Time nes New Roman"/>
              </a:rPr>
              <a:t> </a:t>
            </a:r>
            <a:r>
              <a:rPr lang="vi-VN" sz="2200" b="0" i="0" dirty="0" err="1">
                <a:effectLst/>
                <a:latin typeface="Time nes New Roman"/>
              </a:rPr>
              <a:t>gì</a:t>
            </a:r>
            <a:r>
              <a:rPr lang="vi-VN" sz="2200" b="0" i="0" dirty="0">
                <a:effectLst/>
                <a:latin typeface="Time nes New Roman"/>
              </a:rPr>
              <a:t>?)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4202939" y="5952099"/>
            <a:ext cx="1911403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-71415" y="5921192"/>
            <a:ext cx="2324111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 nes New Roman"/>
                <a:cs typeface="Times New Roman" panose="02020603050405020304" pitchFamily="18" charset="0"/>
              </a:rPr>
              <a:t>A: </a:t>
            </a:r>
            <a:r>
              <a:rPr lang="en-US" sz="2400" dirty="0" err="1">
                <a:latin typeface="Time nes New Roman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 nes New Roma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 nes New Roman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 nes New Roma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 nes New Roman"/>
                <a:cs typeface="Times New Roman" panose="02020603050405020304" pitchFamily="18" charset="0"/>
              </a:rPr>
              <a:t>thông</a:t>
            </a:r>
            <a:endParaRPr lang="vi-VN" sz="2400" dirty="0">
              <a:latin typeface="Time nes New Roman"/>
              <a:cs typeface="Times New Roman" panose="02020603050405020304" pitchFamily="18" charset="0"/>
            </a:endParaRPr>
          </a:p>
        </p:txBody>
      </p:sp>
      <p:pic>
        <p:nvPicPr>
          <p:cNvPr id="4107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AA1BEC-54C3-B28F-51D5-F196D7DC3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567" y="843375"/>
            <a:ext cx="609600" cy="6096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18E8DD6-6615-B9F6-5096-6A5D6B2C45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" y="3753096"/>
            <a:ext cx="2324111" cy="2550986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3C446BA-3F3E-3216-FFB7-86B1AE8C78DE}"/>
              </a:ext>
            </a:extLst>
          </p:cNvPr>
          <p:cNvSpPr txBox="1"/>
          <p:nvPr/>
        </p:nvSpPr>
        <p:spPr>
          <a:xfrm>
            <a:off x="8515976" y="6002705"/>
            <a:ext cx="1765074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 descr="Ảnh có chứa mẫu họa&#10;&#10;Mô tả được tạo tự động">
            <a:extLst>
              <a:ext uri="{FF2B5EF4-FFF2-40B4-BE49-F238E27FC236}">
                <a16:creationId xmlns:a16="http://schemas.microsoft.com/office/drawing/2014/main" id="{90CE5818-E641-F648-B6C5-38577595BF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10" y="5423243"/>
            <a:ext cx="2401491" cy="1520944"/>
          </a:xfrm>
          <a:prstGeom prst="rect">
            <a:avLst/>
          </a:prstGeom>
        </p:spPr>
      </p:pic>
      <p:pic>
        <p:nvPicPr>
          <p:cNvPr id="8" name="Hình ảnh 7">
            <a:hlinkClick r:id="rId17" action="ppaction://hlinksldjump"/>
            <a:extLst>
              <a:ext uri="{FF2B5EF4-FFF2-40B4-BE49-F238E27FC236}">
                <a16:creationId xmlns:a16="http://schemas.microsoft.com/office/drawing/2014/main" id="{47654F1F-BFF3-657B-7636-73862FC7DF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55" y="5390492"/>
            <a:ext cx="1524000" cy="1524000"/>
          </a:xfrm>
          <a:prstGeom prst="rect">
            <a:avLst/>
          </a:prstGeom>
        </p:spPr>
      </p:pic>
      <p:pic>
        <p:nvPicPr>
          <p:cNvPr id="10" name="Hình ảnh 9">
            <a:hlinkClick r:id="rId17" action="ppaction://hlinksldjump"/>
            <a:extLst>
              <a:ext uri="{FF2B5EF4-FFF2-40B4-BE49-F238E27FC236}">
                <a16:creationId xmlns:a16="http://schemas.microsoft.com/office/drawing/2014/main" id="{6A5B9D92-8A5E-C403-9387-5DED97E321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420" y="5459489"/>
            <a:ext cx="1524000" cy="1524000"/>
          </a:xfrm>
          <a:prstGeom prst="rect">
            <a:avLst/>
          </a:prstGeom>
        </p:spPr>
      </p:pic>
      <p:pic>
        <p:nvPicPr>
          <p:cNvPr id="1026" name="Picture 2" descr="Công ty bán biển báo giao thông stop">
            <a:extLst>
              <a:ext uri="{FF2B5EF4-FFF2-40B4-BE49-F238E27FC236}">
                <a16:creationId xmlns:a16="http://schemas.microsoft.com/office/drawing/2014/main" id="{DD7106B4-5E6E-3095-B321-17F4C1A9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707" y="3602009"/>
            <a:ext cx="3089586" cy="25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ển báo cấm dừng xe và đỗ xe P.130">
            <a:extLst>
              <a:ext uri="{FF2B5EF4-FFF2-40B4-BE49-F238E27FC236}">
                <a16:creationId xmlns:a16="http://schemas.microsoft.com/office/drawing/2014/main" id="{41566E6F-1427-B88A-50C5-1C498DAA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762" b="96970" l="9972" r="89744">
                        <a14:foregroundMark x1="39031" y1="6926" x2="62963" y2="4762"/>
                        <a14:foregroundMark x1="62963" y1="4762" x2="62963" y2="4762"/>
                        <a14:foregroundMark x1="44836" y1="95278" x2="57177" y2="96528"/>
                        <a14:backgroundMark x1="34473" y1="94372" x2="42735" y2="99134"/>
                        <a14:backgroundMark x1="61823" y1="92641" x2="61823" y2="92641"/>
                        <a14:backgroundMark x1="60969" y1="96970" x2="63248" y2="99567"/>
                        <a14:backgroundMark x1="62963" y1="96104" x2="58689" y2="99134"/>
                        <a14:backgroundMark x1="63248" y1="5628" x2="64672" y2="2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35" y="3723872"/>
            <a:ext cx="334327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̉n ghi Mới 5">
            <a:hlinkClick r:id="" action="ppaction://media"/>
            <a:extLst>
              <a:ext uri="{FF2B5EF4-FFF2-40B4-BE49-F238E27FC236}">
                <a16:creationId xmlns:a16="http://schemas.microsoft.com/office/drawing/2014/main" id="{E17EA327-AF96-19A0-58E9-0379EAA01C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9107" y="44249"/>
            <a:ext cx="609600" cy="609600"/>
          </a:xfrm>
          <a:prstGeom prst="rect">
            <a:avLst/>
          </a:prstGeom>
        </p:spPr>
      </p:pic>
      <p:pic>
        <p:nvPicPr>
          <p:cNvPr id="3" name="Đèn gaio thông">
            <a:hlinkClick r:id="" action="ppaction://media"/>
            <a:extLst>
              <a:ext uri="{FF2B5EF4-FFF2-40B4-BE49-F238E27FC236}">
                <a16:creationId xmlns:a16="http://schemas.microsoft.com/office/drawing/2014/main" id="{55D1A93A-B677-C588-018C-419F734160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539" end="434.89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64" y="4157508"/>
            <a:ext cx="609600" cy="609600"/>
          </a:xfrm>
          <a:prstGeom prst="rect">
            <a:avLst/>
          </a:prstGeom>
        </p:spPr>
      </p:pic>
      <p:pic>
        <p:nvPicPr>
          <p:cNvPr id="9" name="44 Imagen" descr="Crono.gif">
            <a:extLst>
              <a:ext uri="{FF2B5EF4-FFF2-40B4-BE49-F238E27FC236}">
                <a16:creationId xmlns:a16="http://schemas.microsoft.com/office/drawing/2014/main" id="{29E921BE-84A4-E8F4-4F08-89572B9B871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5 Imagen" descr="Crono_1.gif">
            <a:extLst>
              <a:ext uri="{FF2B5EF4-FFF2-40B4-BE49-F238E27FC236}">
                <a16:creationId xmlns:a16="http://schemas.microsoft.com/office/drawing/2014/main" id="{59327D9D-572A-5234-D803-E41E4DC7D18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46 Imagen" descr="Crono_2.gif">
            <a:extLst>
              <a:ext uri="{FF2B5EF4-FFF2-40B4-BE49-F238E27FC236}">
                <a16:creationId xmlns:a16="http://schemas.microsoft.com/office/drawing/2014/main" id="{E5D572F5-75F9-71A5-C138-8ADD3B3667E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47 Imagen" descr="Crono_3.gif">
            <a:extLst>
              <a:ext uri="{FF2B5EF4-FFF2-40B4-BE49-F238E27FC236}">
                <a16:creationId xmlns:a16="http://schemas.microsoft.com/office/drawing/2014/main" id="{A7C721DE-D39C-1DD3-4CA3-14E6C439496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48 Imagen" descr="Crono_4.gif">
            <a:extLst>
              <a:ext uri="{FF2B5EF4-FFF2-40B4-BE49-F238E27FC236}">
                <a16:creationId xmlns:a16="http://schemas.microsoft.com/office/drawing/2014/main" id="{39129F75-F9DA-A3EF-653E-F3A53033AB2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49 Imagen" descr="Crono_5.gif">
            <a:extLst>
              <a:ext uri="{FF2B5EF4-FFF2-40B4-BE49-F238E27FC236}">
                <a16:creationId xmlns:a16="http://schemas.microsoft.com/office/drawing/2014/main" id="{31B9B916-BD1D-B0A3-A719-26F4B631B8E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50 Imagen" descr="Crono_6.gif">
            <a:extLst>
              <a:ext uri="{FF2B5EF4-FFF2-40B4-BE49-F238E27FC236}">
                <a16:creationId xmlns:a16="http://schemas.microsoft.com/office/drawing/2014/main" id="{AE79A400-F64D-DD8D-D325-40436543846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51 Imagen" descr="Crono_7.gif">
            <a:extLst>
              <a:ext uri="{FF2B5EF4-FFF2-40B4-BE49-F238E27FC236}">
                <a16:creationId xmlns:a16="http://schemas.microsoft.com/office/drawing/2014/main" id="{C8B7FDC6-8EA1-A71B-FB6F-A5803EBC26A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52 Imagen" descr="Crono_8.gif">
            <a:extLst>
              <a:ext uri="{FF2B5EF4-FFF2-40B4-BE49-F238E27FC236}">
                <a16:creationId xmlns:a16="http://schemas.microsoft.com/office/drawing/2014/main" id="{4C2BD7B4-BEF9-95D8-4BB9-0827198DA5A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6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53 CuadroTexto">
            <a:extLst>
              <a:ext uri="{FF2B5EF4-FFF2-40B4-BE49-F238E27FC236}">
                <a16:creationId xmlns:a16="http://schemas.microsoft.com/office/drawing/2014/main" id="{7C96811A-3600-6B13-9454-E3B518FC5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727" y="40579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23" name="44 Imagen" descr="Crono.gif">
            <a:extLst>
              <a:ext uri="{FF2B5EF4-FFF2-40B4-BE49-F238E27FC236}">
                <a16:creationId xmlns:a16="http://schemas.microsoft.com/office/drawing/2014/main" id="{AF23FFBC-A5CB-EDEA-2F21-283782CF293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45 Imagen" descr="Crono_1.gif">
            <a:extLst>
              <a:ext uri="{FF2B5EF4-FFF2-40B4-BE49-F238E27FC236}">
                <a16:creationId xmlns:a16="http://schemas.microsoft.com/office/drawing/2014/main" id="{3248C6CB-E8D8-0FBA-3753-1F048DA7891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46 Imagen" descr="Crono_2.gif">
            <a:extLst>
              <a:ext uri="{FF2B5EF4-FFF2-40B4-BE49-F238E27FC236}">
                <a16:creationId xmlns:a16="http://schemas.microsoft.com/office/drawing/2014/main" id="{0148DBBE-8BA1-4184-0E04-22DA2732B70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47 Imagen" descr="Crono_3.gif">
            <a:extLst>
              <a:ext uri="{FF2B5EF4-FFF2-40B4-BE49-F238E27FC236}">
                <a16:creationId xmlns:a16="http://schemas.microsoft.com/office/drawing/2014/main" id="{8037A127-E919-FB9A-5E13-325D3329C1F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48 Imagen" descr="Crono_4.gif">
            <a:extLst>
              <a:ext uri="{FF2B5EF4-FFF2-40B4-BE49-F238E27FC236}">
                <a16:creationId xmlns:a16="http://schemas.microsoft.com/office/drawing/2014/main" id="{CD651775-5452-1173-98F2-90545B38155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49 Imagen" descr="Crono_5.gif">
            <a:extLst>
              <a:ext uri="{FF2B5EF4-FFF2-40B4-BE49-F238E27FC236}">
                <a16:creationId xmlns:a16="http://schemas.microsoft.com/office/drawing/2014/main" id="{094665A0-858B-7BF4-4EC8-46C7B19A678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50 Imagen" descr="Crono_6.gif">
            <a:extLst>
              <a:ext uri="{FF2B5EF4-FFF2-40B4-BE49-F238E27FC236}">
                <a16:creationId xmlns:a16="http://schemas.microsoft.com/office/drawing/2014/main" id="{E3C051B0-47B1-DE8A-5CD0-6E672888C25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51 Imagen" descr="Crono_7.gif">
            <a:extLst>
              <a:ext uri="{FF2B5EF4-FFF2-40B4-BE49-F238E27FC236}">
                <a16:creationId xmlns:a16="http://schemas.microsoft.com/office/drawing/2014/main" id="{270EA423-EA44-A738-DAF2-DEB6CE08D8F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52 Imagen" descr="Crono_8.gif">
            <a:extLst>
              <a:ext uri="{FF2B5EF4-FFF2-40B4-BE49-F238E27FC236}">
                <a16:creationId xmlns:a16="http://schemas.microsoft.com/office/drawing/2014/main" id="{D206001B-F382-FB65-FE89-288D4071597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53 CuadroTexto">
            <a:extLst>
              <a:ext uri="{FF2B5EF4-FFF2-40B4-BE49-F238E27FC236}">
                <a16:creationId xmlns:a16="http://schemas.microsoft.com/office/drawing/2014/main" id="{21206F12-A4A9-D598-4101-50FCBD7E4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33" name="Mũi tên: Phải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8692F0-4794-D197-EA31-AFA662F929B7}"/>
              </a:ext>
            </a:extLst>
          </p:cNvPr>
          <p:cNvSpPr/>
          <p:nvPr/>
        </p:nvSpPr>
        <p:spPr>
          <a:xfrm>
            <a:off x="11203412" y="1596041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Mũi tên: Trái 3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157053F-34C0-88A9-AC86-0F33EC8BD6E9}"/>
              </a:ext>
            </a:extLst>
          </p:cNvPr>
          <p:cNvSpPr/>
          <p:nvPr/>
        </p:nvSpPr>
        <p:spPr>
          <a:xfrm>
            <a:off x="0" y="2357615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92C66A82-2BF0-9F8A-145E-5950C390EFEF}"/>
              </a:ext>
            </a:extLst>
          </p:cNvPr>
          <p:cNvSpPr/>
          <p:nvPr/>
        </p:nvSpPr>
        <p:spPr>
          <a:xfrm>
            <a:off x="1971210" y="0"/>
            <a:ext cx="6637213" cy="331534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0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2"/>
    </mc:Choice>
    <mc:Fallback xmlns="">
      <p:transition spd="slow" advTm="20652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2527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3149" fill="hold"/>
                                            <p:tgtEl>
                                              <p:spTgt spid="410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7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07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50000" autoRev="1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1.85185E-6 L -0.00612 -0.17569 " pathEditMode="relative" rAng="0" ptsTypes="AA" p14:bounceEnd="48000">
                                          <p:cBhvr>
                                            <p:cTn id="3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3" y="-87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3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1" presetClass="mediacall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97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ccel="50000" autoRev="1" fill="hold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-0.00612 -0.11412 " pathEditMode="relative" rAng="0" ptsTypes="AA" p14:bounceEnd="49000">
                                          <p:cBhvr>
                                            <p:cTn id="52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3" y="-5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29 -0.00301 L -0.00312 -0.16598 " pathEditMode="relative" rAng="0" ptsTypes="AA" p14:bounceEnd="50000">
                                          <p:cBhvr>
                                            <p:cTn id="62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-814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32" grpId="0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2527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3149" fill="hold"/>
                                            <p:tgtEl>
                                              <p:spTgt spid="410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7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07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1.85185E-6 L -0.00612 -0.1756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3" y="-87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3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1" presetClass="mediacall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97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-0.00612 -0.11412 " pathEditMode="relative" rAng="0" ptsTypes="AA">
                                          <p:cBhvr>
                                            <p:cTn id="52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3" y="-5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29 -0.00301 L -0.00312 -0.16598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-814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32" grpId="0"/>
          <p:bldP spid="3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2507974" y="32825"/>
            <a:ext cx="6387388" cy="32046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6:</a:t>
            </a:r>
          </a:p>
          <a:p>
            <a:pPr algn="ctr"/>
            <a:r>
              <a:rPr lang="en-US" sz="3200" dirty="0"/>
              <a:t>Xe </a:t>
            </a:r>
            <a:r>
              <a:rPr lang="vi-VN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bánh</a:t>
            </a:r>
          </a:p>
          <a:p>
            <a:pPr algn="ctr"/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chay</a:t>
            </a:r>
            <a:r>
              <a:rPr lang="en-US" sz="3200" dirty="0"/>
              <a:t> bon </a:t>
            </a:r>
            <a:r>
              <a:rPr lang="en-US" sz="3200" dirty="0" err="1"/>
              <a:t>bon</a:t>
            </a:r>
            <a:endParaRPr lang="en-US" sz="3200" dirty="0"/>
          </a:p>
          <a:p>
            <a:pPr algn="ctr"/>
            <a:r>
              <a:rPr lang="en-US" sz="3200" dirty="0" err="1"/>
              <a:t>Chuông</a:t>
            </a:r>
            <a:r>
              <a:rPr lang="en-US" sz="3200" dirty="0"/>
              <a:t> </a:t>
            </a:r>
            <a:r>
              <a:rPr lang="en-US" sz="3200" dirty="0" err="1"/>
              <a:t>kêu</a:t>
            </a:r>
            <a:r>
              <a:rPr lang="en-US" sz="3200" dirty="0"/>
              <a:t> </a:t>
            </a:r>
            <a:r>
              <a:rPr lang="en-US" sz="3200" dirty="0" err="1"/>
              <a:t>kính</a:t>
            </a:r>
            <a:r>
              <a:rPr lang="en-US" sz="3200" dirty="0"/>
              <a:t> </a:t>
            </a:r>
            <a:r>
              <a:rPr lang="en-US" sz="3200" dirty="0" err="1"/>
              <a:t>coong</a:t>
            </a:r>
            <a:endParaRPr lang="en-US" sz="3200" dirty="0"/>
          </a:p>
          <a:p>
            <a:pPr algn="ctr"/>
            <a:r>
              <a:rPr lang="en-US" sz="3200" dirty="0" err="1"/>
              <a:t>Đứng</a:t>
            </a:r>
            <a:r>
              <a:rPr lang="en-US" sz="3200" dirty="0"/>
              <a:t> </a:t>
            </a:r>
            <a:r>
              <a:rPr lang="en-US" sz="3200" dirty="0" err="1"/>
              <a:t>yên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đổ</a:t>
            </a:r>
            <a:endParaRPr lang="en-US" sz="3200" dirty="0"/>
          </a:p>
          <a:p>
            <a:pPr algn="ctr"/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123318-A8BB-47F7-C289-5C67FFCA5F18}"/>
              </a:ext>
            </a:extLst>
          </p:cNvPr>
          <p:cNvSpPr txBox="1"/>
          <p:nvPr/>
        </p:nvSpPr>
        <p:spPr>
          <a:xfrm>
            <a:off x="4397251" y="5891712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B: Xe </a:t>
            </a:r>
            <a:r>
              <a:rPr lang="en-US" sz="2800" dirty="0" err="1">
                <a:latin typeface="Time nes New Roman"/>
              </a:rPr>
              <a:t>máy</a:t>
            </a:r>
            <a:endParaRPr lang="vi-VN" dirty="0">
              <a:latin typeface="Time nes New Roman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8103016" y="5753190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C: Xe </a:t>
            </a:r>
            <a:r>
              <a:rPr lang="en-US" sz="2800" dirty="0" err="1">
                <a:latin typeface="Time nes New Roman"/>
              </a:rPr>
              <a:t>xích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lô</a:t>
            </a:r>
            <a:endParaRPr lang="vi-VN" dirty="0">
              <a:latin typeface="Time nes New Roman"/>
            </a:endParaRPr>
          </a:p>
        </p:txBody>
      </p:sp>
      <p:pic>
        <p:nvPicPr>
          <p:cNvPr id="15" name="Hình ảnh 14" descr="Ảnh có chứa xe máy, đậu xe, ngoài trời, màu đỏ&#10;&#10;Mô tả được tạo tự động">
            <a:extLst>
              <a:ext uri="{FF2B5EF4-FFF2-40B4-BE49-F238E27FC236}">
                <a16:creationId xmlns:a16="http://schemas.microsoft.com/office/drawing/2014/main" id="{B1432539-BD5B-2405-D763-A57B9AC3CB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6250">
                        <a14:foregroundMark x1="76625" y1="42875" x2="80875" y2="38500"/>
                        <a14:foregroundMark x1="86625" y1="38000" x2="89000" y2="36125"/>
                        <a14:foregroundMark x1="83750" y1="65375" x2="81375" y2="71125"/>
                        <a14:foregroundMark x1="24375" y1="62000" x2="26250" y2="70625"/>
                        <a14:foregroundMark x1="30500" y1="68250" x2="26250" y2="75000"/>
                        <a14:foregroundMark x1="21000" y1="69250" x2="21000" y2="62500"/>
                        <a14:foregroundMark x1="44000" y1="31375" x2="46375" y2="26000"/>
                        <a14:foregroundMark x1="45875" y1="29375" x2="45000" y2="28500"/>
                        <a14:foregroundMark x1="89000" y1="52875" x2="92375" y2="55750"/>
                        <a14:foregroundMark x1="92875" y1="57250" x2="96250" y2="5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78" y="4167770"/>
            <a:ext cx="2513364" cy="2070757"/>
          </a:xfrm>
          <a:prstGeom prst="rect">
            <a:avLst/>
          </a:prstGeom>
          <a:ln>
            <a:noFill/>
          </a:ln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278666" y="6014800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A: Xe </a:t>
            </a:r>
            <a:r>
              <a:rPr lang="en-US" sz="2800" dirty="0" err="1">
                <a:latin typeface="Time nes New Roman"/>
              </a:rPr>
              <a:t>đạp</a:t>
            </a:r>
            <a:endParaRPr lang="vi-VN" dirty="0">
              <a:latin typeface="Time nes New Roman"/>
            </a:endParaRPr>
          </a:p>
        </p:txBody>
      </p:sp>
      <p:pic>
        <p:nvPicPr>
          <p:cNvPr id="114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AA3E4FE-276C-428F-AA04-AEFE4E422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53124" y="806365"/>
            <a:ext cx="570870" cy="570870"/>
          </a:xfrm>
          <a:prstGeom prst="rect">
            <a:avLst/>
          </a:prstGeom>
        </p:spPr>
      </p:pic>
      <p:pic>
        <p:nvPicPr>
          <p:cNvPr id="7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BA61B08-2EE2-9A0E-4964-5A5BEF3F33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31" y="5444483"/>
            <a:ext cx="2401491" cy="1520944"/>
          </a:xfrm>
          <a:prstGeom prst="rect">
            <a:avLst/>
          </a:prstGeom>
        </p:spPr>
      </p:pic>
      <p:pic>
        <p:nvPicPr>
          <p:cNvPr id="8" name="Hình ảnh 7">
            <a:hlinkClick r:id="rId18" action="ppaction://hlinksldjump"/>
            <a:extLst>
              <a:ext uri="{FF2B5EF4-FFF2-40B4-BE49-F238E27FC236}">
                <a16:creationId xmlns:a16="http://schemas.microsoft.com/office/drawing/2014/main" id="{E5FF658B-7539-E41C-0EB0-9545A8F958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254" y="5486098"/>
            <a:ext cx="1524000" cy="1524000"/>
          </a:xfrm>
          <a:prstGeom prst="rect">
            <a:avLst/>
          </a:prstGeom>
        </p:spPr>
      </p:pic>
      <p:pic>
        <p:nvPicPr>
          <p:cNvPr id="9" name="Hình ảnh 8">
            <a:hlinkClick r:id="rId18" action="ppaction://hlinksldjump"/>
            <a:extLst>
              <a:ext uri="{FF2B5EF4-FFF2-40B4-BE49-F238E27FC236}">
                <a16:creationId xmlns:a16="http://schemas.microsoft.com/office/drawing/2014/main" id="{905A3F86-F39C-29D3-37EC-2E34FF15358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87" y="5574708"/>
            <a:ext cx="1524000" cy="1524000"/>
          </a:xfrm>
          <a:prstGeom prst="rect">
            <a:avLst/>
          </a:prstGeom>
        </p:spPr>
      </p:pic>
      <p:pic>
        <p:nvPicPr>
          <p:cNvPr id="1026" name="Picture 2" descr="Lựa Chọn Mua Xe Xích Lô Mini | Tin tức | Xích Lô Giá Rẻ">
            <a:extLst>
              <a:ext uri="{FF2B5EF4-FFF2-40B4-BE49-F238E27FC236}">
                <a16:creationId xmlns:a16="http://schemas.microsoft.com/office/drawing/2014/main" id="{4DDEADFE-40C0-D809-5011-CFFAD147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301" b="89785" l="10000" r="90000">
                        <a14:foregroundMark x1="29259" y1="6989" x2="45926" y2="4301"/>
                        <a14:foregroundMark x1="45926" y1="4301" x2="45926" y2="4301"/>
                        <a14:foregroundMark x1="61852" y1="46237" x2="68148" y2="46237"/>
                        <a14:foregroundMark x1="75556" y1="49462" x2="81481" y2="48387"/>
                        <a14:foregroundMark x1="65556" y1="32258" x2="74074" y2="32258"/>
                        <a14:foregroundMark x1="10370" y1="65054" x2="21481" y2="69355"/>
                        <a14:foregroundMark x1="54074" y1="15054" x2="55926" y2="15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911" y="3820955"/>
            <a:ext cx="2845566" cy="207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̂́ 6">
            <a:hlinkClick r:id="" action="ppaction://media"/>
            <a:extLst>
              <a:ext uri="{FF2B5EF4-FFF2-40B4-BE49-F238E27FC236}">
                <a16:creationId xmlns:a16="http://schemas.microsoft.com/office/drawing/2014/main" id="{84449788-24A7-7BD9-3232-E6B133707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28535" y="-18739"/>
            <a:ext cx="609600" cy="609600"/>
          </a:xfrm>
          <a:prstGeom prst="rect">
            <a:avLst/>
          </a:prstGeom>
        </p:spPr>
      </p:pic>
      <p:pic>
        <p:nvPicPr>
          <p:cNvPr id="6" name="Xe đạp">
            <a:hlinkClick r:id="" action="ppaction://media"/>
            <a:extLst>
              <a:ext uri="{FF2B5EF4-FFF2-40B4-BE49-F238E27FC236}">
                <a16:creationId xmlns:a16="http://schemas.microsoft.com/office/drawing/2014/main" id="{31C8CAD8-273F-F1EA-0530-62F90C6EC0C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90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9222" y="4551534"/>
            <a:ext cx="609600" cy="609600"/>
          </a:xfrm>
          <a:prstGeom prst="rect">
            <a:avLst/>
          </a:prstGeom>
        </p:spPr>
      </p:pic>
      <p:pic>
        <p:nvPicPr>
          <p:cNvPr id="1028" name="Picture 4" descr="Lái Rainbow vi vu xuống phố [ ASAMA ] - ASAMA Bikes - Xe đạp Asama Việt Nam  uy tín và chất lượng">
            <a:extLst>
              <a:ext uri="{FF2B5EF4-FFF2-40B4-BE49-F238E27FC236}">
                <a16:creationId xmlns:a16="http://schemas.microsoft.com/office/drawing/2014/main" id="{626E4C46-EA76-3BC2-76B7-9A74FA31B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348" b="97059" l="9762" r="89862">
                        <a14:foregroundMark x1="18996" y1="54948" x2="13767" y2="70588"/>
                        <a14:foregroundMark x1="23780" y1="40642" x2="22976" y2="43048"/>
                        <a14:foregroundMark x1="13767" y1="70588" x2="28786" y2="97326"/>
                        <a14:foregroundMark x1="28786" y1="97326" x2="16270" y2="71658"/>
                        <a14:foregroundMark x1="16270" y1="71658" x2="16270" y2="71658"/>
                        <a14:foregroundMark x1="25231" y1="64258" x2="24280" y2="79144"/>
                        <a14:foregroundMark x1="36796" y1="57754" x2="38798" y2="62032"/>
                        <a14:foregroundMark x1="40300" y1="25668" x2="42804" y2="37433"/>
                        <a14:foregroundMark x1="25282" y1="28877" x2="31790" y2="28877"/>
                        <a14:foregroundMark x1="16270" y1="45989" x2="17772" y2="47059"/>
                        <a14:foregroundMark x1="60325" y1="9626" x2="63329" y2="27807"/>
                        <a14:foregroundMark x1="56320" y1="44920" x2="64330" y2="31016"/>
                        <a14:foregroundMark x1="59825" y1="5348" x2="61327" y2="5348"/>
                        <a14:foregroundMark x1="58824" y1="34225" x2="64831" y2="32086"/>
                        <a14:foregroundMark x1="38048" y1="21658" x2="41051" y2="21658"/>
                        <a14:foregroundMark x1="22028" y1="55882" x2="24531" y2="58021"/>
                        <a14:foregroundMark x1="20025" y1="45187" x2="25031" y2="56952"/>
                        <a14:foregroundMark x1="22528" y1="55882" x2="31039" y2="65508"/>
                        <a14:foregroundMark x1="47059" y1="79412" x2="49562" y2="84759"/>
                        <a14:foregroundMark x1="29537" y1="49465" x2="30038" y2="54813"/>
                        <a14:foregroundMark x1="31039" y1="45187" x2="34543" y2="55882"/>
                        <a14:foregroundMark x1="30038" y1="46257" x2="35044" y2="53743"/>
                        <a14:foregroundMark x1="31039" y1="40909" x2="31039" y2="47326"/>
                        <a14:backgroundMark x1="23029" y1="43048" x2="23029" y2="45521"/>
                        <a14:backgroundMark x1="25031" y1="35561" x2="32040" y2="34492"/>
                        <a14:backgroundMark x1="52566" y1="17380" x2="51064" y2="46257"/>
                        <a14:backgroundMark x1="62578" y1="36631" x2="60576" y2="43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1832"/>
            <a:ext cx="2993811" cy="140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4 Imagen" descr="Crono.gif">
            <a:extLst>
              <a:ext uri="{FF2B5EF4-FFF2-40B4-BE49-F238E27FC236}">
                <a16:creationId xmlns:a16="http://schemas.microsoft.com/office/drawing/2014/main" id="{3D493352-764C-8C46-FE91-4C7C84A1DDE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5 Imagen" descr="Crono_1.gif">
            <a:extLst>
              <a:ext uri="{FF2B5EF4-FFF2-40B4-BE49-F238E27FC236}">
                <a16:creationId xmlns:a16="http://schemas.microsoft.com/office/drawing/2014/main" id="{6DEA4F49-C155-E740-4F16-0A22C41BD07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46 Imagen" descr="Crono_2.gif">
            <a:extLst>
              <a:ext uri="{FF2B5EF4-FFF2-40B4-BE49-F238E27FC236}">
                <a16:creationId xmlns:a16="http://schemas.microsoft.com/office/drawing/2014/main" id="{79DB8E00-44EB-E557-94AE-D16EB250B0F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47 Imagen" descr="Crono_3.gif">
            <a:extLst>
              <a:ext uri="{FF2B5EF4-FFF2-40B4-BE49-F238E27FC236}">
                <a16:creationId xmlns:a16="http://schemas.microsoft.com/office/drawing/2014/main" id="{91F26D37-4027-F23E-1F02-6B0537A0189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48 Imagen" descr="Crono_4.gif">
            <a:extLst>
              <a:ext uri="{FF2B5EF4-FFF2-40B4-BE49-F238E27FC236}">
                <a16:creationId xmlns:a16="http://schemas.microsoft.com/office/drawing/2014/main" id="{B90CABD9-B771-536D-167F-FD09000A54A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49 Imagen" descr="Crono_5.gif">
            <a:extLst>
              <a:ext uri="{FF2B5EF4-FFF2-40B4-BE49-F238E27FC236}">
                <a16:creationId xmlns:a16="http://schemas.microsoft.com/office/drawing/2014/main" id="{3A721C03-AF06-9094-AC21-109D60609D1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50 Imagen" descr="Crono_6.gif">
            <a:extLst>
              <a:ext uri="{FF2B5EF4-FFF2-40B4-BE49-F238E27FC236}">
                <a16:creationId xmlns:a16="http://schemas.microsoft.com/office/drawing/2014/main" id="{5499E701-E24E-7C26-668F-E74D9F5A519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51 Imagen" descr="Crono_7.gif">
            <a:extLst>
              <a:ext uri="{FF2B5EF4-FFF2-40B4-BE49-F238E27FC236}">
                <a16:creationId xmlns:a16="http://schemas.microsoft.com/office/drawing/2014/main" id="{12C10485-F50A-C002-73F6-5C0031DD7EC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52 Imagen" descr="Crono_8.gif">
            <a:extLst>
              <a:ext uri="{FF2B5EF4-FFF2-40B4-BE49-F238E27FC236}">
                <a16:creationId xmlns:a16="http://schemas.microsoft.com/office/drawing/2014/main" id="{D00AF7C2-BBB5-7D90-173A-A7B89ADA3E21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6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53 CuadroTexto">
            <a:extLst>
              <a:ext uri="{FF2B5EF4-FFF2-40B4-BE49-F238E27FC236}">
                <a16:creationId xmlns:a16="http://schemas.microsoft.com/office/drawing/2014/main" id="{FB8D0F45-FDF5-885B-352D-616069DC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727" y="40579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23" name="44 Imagen" descr="Crono.gif">
            <a:extLst>
              <a:ext uri="{FF2B5EF4-FFF2-40B4-BE49-F238E27FC236}">
                <a16:creationId xmlns:a16="http://schemas.microsoft.com/office/drawing/2014/main" id="{789588DE-DF21-BB69-E77A-A506E19B8F1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45 Imagen" descr="Crono_1.gif">
            <a:extLst>
              <a:ext uri="{FF2B5EF4-FFF2-40B4-BE49-F238E27FC236}">
                <a16:creationId xmlns:a16="http://schemas.microsoft.com/office/drawing/2014/main" id="{62899989-4F53-8002-5854-FE7C03C7AC5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46 Imagen" descr="Crono_2.gif">
            <a:extLst>
              <a:ext uri="{FF2B5EF4-FFF2-40B4-BE49-F238E27FC236}">
                <a16:creationId xmlns:a16="http://schemas.microsoft.com/office/drawing/2014/main" id="{E64902C0-A5EF-DA53-23BE-7D8B5E34216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47 Imagen" descr="Crono_3.gif">
            <a:extLst>
              <a:ext uri="{FF2B5EF4-FFF2-40B4-BE49-F238E27FC236}">
                <a16:creationId xmlns:a16="http://schemas.microsoft.com/office/drawing/2014/main" id="{652C4556-BE7D-6F2B-F15F-5269E1B10B2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48 Imagen" descr="Crono_4.gif">
            <a:extLst>
              <a:ext uri="{FF2B5EF4-FFF2-40B4-BE49-F238E27FC236}">
                <a16:creationId xmlns:a16="http://schemas.microsoft.com/office/drawing/2014/main" id="{91B517C9-557E-7927-9020-00B445EA2F6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49 Imagen" descr="Crono_5.gif">
            <a:extLst>
              <a:ext uri="{FF2B5EF4-FFF2-40B4-BE49-F238E27FC236}">
                <a16:creationId xmlns:a16="http://schemas.microsoft.com/office/drawing/2014/main" id="{C1DA47EC-47E7-B776-B281-8F1CEE27E19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50 Imagen" descr="Crono_6.gif">
            <a:extLst>
              <a:ext uri="{FF2B5EF4-FFF2-40B4-BE49-F238E27FC236}">
                <a16:creationId xmlns:a16="http://schemas.microsoft.com/office/drawing/2014/main" id="{E41E36BC-2ACA-576F-D9E9-65C07A50B6DB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51 Imagen" descr="Crono_7.gif">
            <a:extLst>
              <a:ext uri="{FF2B5EF4-FFF2-40B4-BE49-F238E27FC236}">
                <a16:creationId xmlns:a16="http://schemas.microsoft.com/office/drawing/2014/main" id="{2730A864-030F-86B7-DFA2-CDC75936373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52 Imagen" descr="Crono_8.gif">
            <a:extLst>
              <a:ext uri="{FF2B5EF4-FFF2-40B4-BE49-F238E27FC236}">
                <a16:creationId xmlns:a16="http://schemas.microsoft.com/office/drawing/2014/main" id="{82ECC785-197E-1311-629B-2562331E95D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53 CuadroTexto">
            <a:extLst>
              <a:ext uri="{FF2B5EF4-FFF2-40B4-BE49-F238E27FC236}">
                <a16:creationId xmlns:a16="http://schemas.microsoft.com/office/drawing/2014/main" id="{F0D9B369-5175-2B25-145C-C04205B0F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33" name="Mũi tên: Phải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47BA76-CA68-4C70-806D-433C3A336D9B}"/>
              </a:ext>
            </a:extLst>
          </p:cNvPr>
          <p:cNvSpPr/>
          <p:nvPr/>
        </p:nvSpPr>
        <p:spPr>
          <a:xfrm>
            <a:off x="11203412" y="1596041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Mũi tên: Trái 3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BF6B96A-61AA-838C-D30C-A6E37EE0EDC9}"/>
              </a:ext>
            </a:extLst>
          </p:cNvPr>
          <p:cNvSpPr/>
          <p:nvPr/>
        </p:nvSpPr>
        <p:spPr>
          <a:xfrm>
            <a:off x="0" y="1849986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03F0539D-E672-A19E-4FC0-2ABC757B4FE3}"/>
              </a:ext>
            </a:extLst>
          </p:cNvPr>
          <p:cNvSpPr/>
          <p:nvPr/>
        </p:nvSpPr>
        <p:spPr>
          <a:xfrm>
            <a:off x="2351314" y="-20319"/>
            <a:ext cx="6884126" cy="3274350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2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8"/>
    </mc:Choice>
    <mc:Fallback xmlns="">
      <p:transition spd="slow" advTm="11968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137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33149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4"/>
                    </p:tgtEl>
                  </p:cMediaNode>
                </p:audio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autoRev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-0.10599 0.00672 " pathEditMode="relative" rAng="0" ptsTypes="AA" p14:bounceEnd="46000">
                                          <p:cBhvr>
                                            <p:cTn id="4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99" y="32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85185E-6 L -0.10795 0.01621 " pathEditMode="relative" rAng="0" ptsTypes="AA" p14:bounceEnd="44000">
                                          <p:cBhvr>
                                            <p:cTn id="58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04" y="8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ccel="50000" autoRev="1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69 -4.07407E-6 L 0.11419 0.01135 " pathEditMode="relative" rAng="0" ptsTypes="AA" p14:bounceEnd="45000">
                                          <p:cBhvr>
                                            <p:cTn id="68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5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64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2" grpId="0" animBg="1"/>
          <p:bldP spid="32" grpId="0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137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33149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4"/>
                    </p:tgtEl>
                  </p:cMediaNode>
                </p:audio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-0.10599 0.00672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99" y="32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85185E-6 L -0.10795 0.01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04" y="8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69 -4.07407E-6 L 0.11419 0.01135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5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64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2" grpId="0" animBg="1"/>
          <p:bldP spid="32" grpId="0"/>
          <p:bldP spid="3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90102CC-F070-A62C-DC65-D58E8BCFFB22}"/>
              </a:ext>
            </a:extLst>
          </p:cNvPr>
          <p:cNvSpPr/>
          <p:nvPr/>
        </p:nvSpPr>
        <p:spPr>
          <a:xfrm>
            <a:off x="3857625" y="329819"/>
            <a:ext cx="4400550" cy="120032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Kết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 </a:t>
            </a:r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thúc</a:t>
            </a:r>
            <a:endParaRPr lang="vi-VN" sz="72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 nes New Roman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AABAD28-12D7-CCA4-3ECA-3226AC2C7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4" y="2000249"/>
            <a:ext cx="5251133" cy="4257675"/>
          </a:xfrm>
          <a:prstGeom prst="rect">
            <a:avLst/>
          </a:prstGeom>
        </p:spPr>
      </p:pic>
      <p:pic>
        <p:nvPicPr>
          <p:cNvPr id="2" name="kết">
            <a:hlinkClick r:id="" action="ppaction://media"/>
            <a:extLst>
              <a:ext uri="{FF2B5EF4-FFF2-40B4-BE49-F238E27FC236}">
                <a16:creationId xmlns:a16="http://schemas.microsoft.com/office/drawing/2014/main" id="{318BBD2A-3B40-9B3C-D71A-13CB235642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7" end="4161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485" y="171138"/>
            <a:ext cx="609600" cy="609600"/>
          </a:xfrm>
          <a:prstGeom prst="rect">
            <a:avLst/>
          </a:prstGeom>
        </p:spPr>
      </p:pic>
      <p:pic>
        <p:nvPicPr>
          <p:cNvPr id="3" name="EmLaCongAnTiHonBeat-VA-5803024_hq">
            <a:hlinkClick r:id="" action="ppaction://media"/>
            <a:extLst>
              <a:ext uri="{FF2B5EF4-FFF2-40B4-BE49-F238E27FC236}">
                <a16:creationId xmlns:a16="http://schemas.microsoft.com/office/drawing/2014/main" id="{1078D781-79ED-BF7F-08C7-1B92FF5DE1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1029" y="4012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7"/>
    </mc:Choice>
    <mc:Fallback xmlns="">
      <p:transition spd="slow" advTm="3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274</Words>
  <Application>Microsoft Office PowerPoint</Application>
  <PresentationFormat>Widescreen</PresentationFormat>
  <Paragraphs>65</Paragraphs>
  <Slides>8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Time nes New Roman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FPTSHOP</dc:creator>
  <cp:lastModifiedBy>Linh Nguyễn</cp:lastModifiedBy>
  <cp:revision>45</cp:revision>
  <dcterms:created xsi:type="dcterms:W3CDTF">2022-10-17T23:56:43Z</dcterms:created>
  <dcterms:modified xsi:type="dcterms:W3CDTF">2025-03-04T12:36:36Z</dcterms:modified>
</cp:coreProperties>
</file>