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3" r:id="rId5"/>
    <p:sldId id="274" r:id="rId6"/>
    <p:sldId id="275" r:id="rId7"/>
    <p:sldId id="277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5BEC-722A-4C36-BE60-7F70A8041B96}" type="datetimeFigureOut">
              <a:rPr lang="en-US" smtClean="0"/>
              <a:t>21--04--2025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D9F3-3295-4E6C-B84C-9C2944BB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5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5BEC-722A-4C36-BE60-7F70A8041B96}" type="datetimeFigureOut">
              <a:rPr lang="en-US" smtClean="0"/>
              <a:t>21--04--2025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D9F3-3295-4E6C-B84C-9C2944BB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3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5BEC-722A-4C36-BE60-7F70A8041B96}" type="datetimeFigureOut">
              <a:rPr lang="en-US" smtClean="0"/>
              <a:t>21--04--2025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D9F3-3295-4E6C-B84C-9C2944BB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5BEC-722A-4C36-BE60-7F70A8041B96}" type="datetimeFigureOut">
              <a:rPr lang="en-US" smtClean="0"/>
              <a:t>21--04--2025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D9F3-3295-4E6C-B84C-9C2944BB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5BEC-722A-4C36-BE60-7F70A8041B96}" type="datetimeFigureOut">
              <a:rPr lang="en-US" smtClean="0"/>
              <a:t>21--04--2025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D9F3-3295-4E6C-B84C-9C2944BB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8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5BEC-722A-4C36-BE60-7F70A8041B96}" type="datetimeFigureOut">
              <a:rPr lang="en-US" smtClean="0"/>
              <a:t>21--04--2025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D9F3-3295-4E6C-B84C-9C2944BB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9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5BEC-722A-4C36-BE60-7F70A8041B96}" type="datetimeFigureOut">
              <a:rPr lang="en-US" smtClean="0"/>
              <a:t>21--04--2025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D9F3-3295-4E6C-B84C-9C2944BB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9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5BEC-722A-4C36-BE60-7F70A8041B96}" type="datetimeFigureOut">
              <a:rPr lang="en-US" smtClean="0"/>
              <a:t>21--04--2025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D9F3-3295-4E6C-B84C-9C2944BB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5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5BEC-722A-4C36-BE60-7F70A8041B96}" type="datetimeFigureOut">
              <a:rPr lang="en-US" smtClean="0"/>
              <a:t>21--04--2025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D9F3-3295-4E6C-B84C-9C2944BB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7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5BEC-722A-4C36-BE60-7F70A8041B96}" type="datetimeFigureOut">
              <a:rPr lang="en-US" smtClean="0"/>
              <a:t>21--04--2025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D9F3-3295-4E6C-B84C-9C2944BB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5BEC-722A-4C36-BE60-7F70A8041B96}" type="datetimeFigureOut">
              <a:rPr lang="en-US" smtClean="0"/>
              <a:t>21--04--2025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D9F3-3295-4E6C-B84C-9C2944BB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8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95BEC-722A-4C36-BE60-7F70A8041B96}" type="datetimeFigureOut">
              <a:rPr lang="en-US" smtClean="0"/>
              <a:t>21--04--2025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D9F3-3295-4E6C-B84C-9C2944BB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3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image" Target="../media/image3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.jpe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5.jpg"/><Relationship Id="rId5" Type="http://schemas.microsoft.com/office/2007/relationships/media" Target="../media/media5.m4a"/><Relationship Id="rId15" Type="http://schemas.openxmlformats.org/officeDocument/2006/relationships/image" Target="../media/image3.png"/><Relationship Id="rId10" Type="http://schemas.openxmlformats.org/officeDocument/2006/relationships/image" Target="../media/image4.jpg"/><Relationship Id="rId4" Type="http://schemas.openxmlformats.org/officeDocument/2006/relationships/audio" Target="../media/media4.m4a"/><Relationship Id="rId9" Type="http://schemas.openxmlformats.org/officeDocument/2006/relationships/audio" Target="../media/audio2.wav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0.jpe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4.m4a"/><Relationship Id="rId11" Type="http://schemas.openxmlformats.org/officeDocument/2006/relationships/image" Target="../media/image9.jpg"/><Relationship Id="rId5" Type="http://schemas.microsoft.com/office/2007/relationships/media" Target="../media/media4.m4a"/><Relationship Id="rId1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audio" Target="../media/media5.m4a"/><Relationship Id="rId9" Type="http://schemas.openxmlformats.org/officeDocument/2006/relationships/audio" Target="../media/audio1.wav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12" Type="http://schemas.openxmlformats.org/officeDocument/2006/relationships/slide" Target="slide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4.m4a"/><Relationship Id="rId11" Type="http://schemas.openxmlformats.org/officeDocument/2006/relationships/image" Target="../media/image12.jpg"/><Relationship Id="rId5" Type="http://schemas.microsoft.com/office/2007/relationships/media" Target="../media/media4.m4a"/><Relationship Id="rId15" Type="http://schemas.openxmlformats.org/officeDocument/2006/relationships/image" Target="../media/image7.jpeg"/><Relationship Id="rId10" Type="http://schemas.openxmlformats.org/officeDocument/2006/relationships/image" Target="../media/image11.jpg"/><Relationship Id="rId4" Type="http://schemas.openxmlformats.org/officeDocument/2006/relationships/audio" Target="../media/media5.m4a"/><Relationship Id="rId9" Type="http://schemas.openxmlformats.org/officeDocument/2006/relationships/audio" Target="../media/audio1.wav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12" Type="http://schemas.openxmlformats.org/officeDocument/2006/relationships/slide" Target="slide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4.m4a"/><Relationship Id="rId11" Type="http://schemas.openxmlformats.org/officeDocument/2006/relationships/image" Target="../media/image14.jpg"/><Relationship Id="rId5" Type="http://schemas.microsoft.com/office/2007/relationships/media" Target="../media/media4.m4a"/><Relationship Id="rId15" Type="http://schemas.openxmlformats.org/officeDocument/2006/relationships/image" Target="../media/image7.jpeg"/><Relationship Id="rId10" Type="http://schemas.openxmlformats.org/officeDocument/2006/relationships/image" Target="../media/image13.png"/><Relationship Id="rId4" Type="http://schemas.openxmlformats.org/officeDocument/2006/relationships/audio" Target="../media/media5.m4a"/><Relationship Id="rId9" Type="http://schemas.openxmlformats.org/officeDocument/2006/relationships/audio" Target="../media/audio1.wav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.jpe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4.m4a"/><Relationship Id="rId11" Type="http://schemas.openxmlformats.org/officeDocument/2006/relationships/image" Target="../media/image15.jpg"/><Relationship Id="rId5" Type="http://schemas.microsoft.com/office/2007/relationships/media" Target="../media/media4.m4a"/><Relationship Id="rId15" Type="http://schemas.openxmlformats.org/officeDocument/2006/relationships/image" Target="../media/image3.png"/><Relationship Id="rId10" Type="http://schemas.openxmlformats.org/officeDocument/2006/relationships/image" Target="../media/image14.jpg"/><Relationship Id="rId4" Type="http://schemas.openxmlformats.org/officeDocument/2006/relationships/audio" Target="../media/media5.m4a"/><Relationship Id="rId9" Type="http://schemas.openxmlformats.org/officeDocument/2006/relationships/audio" Target="../media/audio2.wav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12" Type="http://schemas.openxmlformats.org/officeDocument/2006/relationships/slide" Target="slide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5.m4a"/><Relationship Id="rId11" Type="http://schemas.openxmlformats.org/officeDocument/2006/relationships/image" Target="../media/image13.png"/><Relationship Id="rId5" Type="http://schemas.microsoft.com/office/2007/relationships/media" Target="../media/media5.m4a"/><Relationship Id="rId15" Type="http://schemas.openxmlformats.org/officeDocument/2006/relationships/image" Target="../media/image7.jpeg"/><Relationship Id="rId10" Type="http://schemas.openxmlformats.org/officeDocument/2006/relationships/image" Target="../media/image15.jpg"/><Relationship Id="rId4" Type="http://schemas.openxmlformats.org/officeDocument/2006/relationships/audio" Target="../media/media4.m4a"/><Relationship Id="rId9" Type="http://schemas.openxmlformats.org/officeDocument/2006/relationships/audio" Target="../media/audio2.wav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5954" y="2118946"/>
            <a:ext cx="6875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VÒNG QUAY MAY MẮN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Các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quay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âu hỏ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0064" y="5861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r 7"/>
          <p:cNvSpPr/>
          <p:nvPr/>
        </p:nvSpPr>
        <p:spPr>
          <a:xfrm rot="2605935">
            <a:off x="4259580" y="1592580"/>
            <a:ext cx="2743200" cy="2743200"/>
          </a:xfrm>
          <a:prstGeom prst="flowChartOr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e 9"/>
          <p:cNvSpPr/>
          <p:nvPr/>
        </p:nvSpPr>
        <p:spPr>
          <a:xfrm rot="2639605">
            <a:off x="4259580" y="1592580"/>
            <a:ext cx="2743200" cy="2743200"/>
          </a:xfrm>
          <a:prstGeom prst="pie">
            <a:avLst>
              <a:gd name="adj1" fmla="val 0"/>
              <a:gd name="adj2" fmla="val 2749260"/>
            </a:avLst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Pie 11"/>
          <p:cNvSpPr/>
          <p:nvPr/>
        </p:nvSpPr>
        <p:spPr>
          <a:xfrm rot="8011317">
            <a:off x="4257739" y="1591652"/>
            <a:ext cx="2743200" cy="2743200"/>
          </a:xfrm>
          <a:prstGeom prst="pie">
            <a:avLst>
              <a:gd name="adj1" fmla="val 0"/>
              <a:gd name="adj2" fmla="val 2765200"/>
            </a:avLst>
          </a:prstGeom>
          <a:solidFill>
            <a:schemeClr val="accent6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 rot="13402973">
            <a:off x="4258887" y="1592580"/>
            <a:ext cx="2743200" cy="2743200"/>
          </a:xfrm>
          <a:prstGeom prst="pie">
            <a:avLst>
              <a:gd name="adj1" fmla="val 0"/>
              <a:gd name="adj2" fmla="val 2822408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 rot="18796398">
            <a:off x="4258887" y="1592106"/>
            <a:ext cx="2743200" cy="2743200"/>
          </a:xfrm>
          <a:prstGeom prst="pie">
            <a:avLst>
              <a:gd name="adj1" fmla="val 0"/>
              <a:gd name="adj2" fmla="val 2817649"/>
            </a:avLst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QUAY"/>
          <p:cNvSpPr/>
          <p:nvPr/>
        </p:nvSpPr>
        <p:spPr>
          <a:xfrm>
            <a:off x="5995332" y="4900247"/>
            <a:ext cx="1289388" cy="7578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QUAY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258887" y="1592580"/>
            <a:ext cx="2743893" cy="2743200"/>
            <a:chOff x="4258887" y="1592580"/>
            <a:chExt cx="2743893" cy="2743200"/>
          </a:xfrm>
        </p:grpSpPr>
        <p:sp>
          <p:nvSpPr>
            <p:cNvPr id="7" name="Flowchart: Or 6"/>
            <p:cNvSpPr/>
            <p:nvPr/>
          </p:nvSpPr>
          <p:spPr>
            <a:xfrm>
              <a:off x="4259580" y="1592580"/>
              <a:ext cx="2743200" cy="2743200"/>
            </a:xfrm>
            <a:prstGeom prst="flowChartOr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ie 8"/>
            <p:cNvSpPr/>
            <p:nvPr/>
          </p:nvSpPr>
          <p:spPr>
            <a:xfrm>
              <a:off x="4259580" y="1592580"/>
              <a:ext cx="2743200" cy="2743200"/>
            </a:xfrm>
            <a:prstGeom prst="pie">
              <a:avLst>
                <a:gd name="adj1" fmla="val 0"/>
                <a:gd name="adj2" fmla="val 2625278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Pie 10"/>
            <p:cNvSpPr/>
            <p:nvPr/>
          </p:nvSpPr>
          <p:spPr>
            <a:xfrm rot="5400000">
              <a:off x="4259580" y="1592580"/>
              <a:ext cx="2743200" cy="2743200"/>
            </a:xfrm>
            <a:prstGeom prst="pie">
              <a:avLst>
                <a:gd name="adj1" fmla="val 0"/>
                <a:gd name="adj2" fmla="val 259376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 rot="10800000">
              <a:off x="4259234" y="1592580"/>
              <a:ext cx="2743200" cy="2743200"/>
            </a:xfrm>
            <a:prstGeom prst="pie">
              <a:avLst>
                <a:gd name="adj1" fmla="val 0"/>
                <a:gd name="adj2" fmla="val 2583136"/>
              </a:avLst>
            </a:prstGeom>
            <a:solidFill>
              <a:schemeClr val="accent3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Pie 14"/>
            <p:cNvSpPr/>
            <p:nvPr/>
          </p:nvSpPr>
          <p:spPr>
            <a:xfrm rot="16200000">
              <a:off x="4258887" y="1592580"/>
              <a:ext cx="2743200" cy="2743200"/>
            </a:xfrm>
            <a:prstGeom prst="pie">
              <a:avLst>
                <a:gd name="adj1" fmla="val 0"/>
                <a:gd name="adj2" fmla="val 2597711"/>
              </a:avLst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382493">
              <a:off x="6057900" y="3051155"/>
              <a:ext cx="69641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r>
                <a:rPr lang="en-US" sz="24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 rot="3176742">
              <a:off x="5690990" y="3407536"/>
              <a:ext cx="69641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  <a:r>
                <a:rPr lang="en-US" sz="24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rot="6312552">
              <a:off x="4997478" y="3546042"/>
              <a:ext cx="69641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  <a:r>
                <a:rPr lang="en-US" sz="24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rot="10482872">
              <a:off x="4459153" y="2385648"/>
              <a:ext cx="69641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60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rot="10482872">
              <a:off x="4492716" y="3051154"/>
              <a:ext cx="69641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 rot="14672214">
              <a:off x="4938834" y="1997360"/>
              <a:ext cx="69641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7</a:t>
              </a:r>
              <a:r>
                <a:rPr lang="en-US" sz="24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 rot="17483087">
              <a:off x="5579774" y="1835025"/>
              <a:ext cx="69641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8</a:t>
              </a:r>
              <a:r>
                <a:rPr lang="en-US" sz="24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 rot="20310382">
              <a:off x="6153640" y="2333451"/>
              <a:ext cx="69641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  <a:r>
                <a:rPr lang="en-US" sz="24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5401906" y="2706282"/>
              <a:ext cx="464820" cy="469901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nhạc 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7525" y="654685"/>
            <a:ext cx="487363" cy="487363"/>
          </a:xfrm>
          <a:prstGeom prst="rect">
            <a:avLst/>
          </a:prstGeom>
        </p:spPr>
      </p:pic>
      <p:sp>
        <p:nvSpPr>
          <p:cNvPr id="33" name="Isosceles Triangle 32"/>
          <p:cNvSpPr/>
          <p:nvPr/>
        </p:nvSpPr>
        <p:spPr>
          <a:xfrm rot="16200000">
            <a:off x="6815001" y="2662092"/>
            <a:ext cx="494092" cy="93005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NÚT">
            <a:hlinkClick r:id="rId5" action="ppaction://hlinksldjump"/>
          </p:cNvPr>
          <p:cNvSpPr/>
          <p:nvPr/>
        </p:nvSpPr>
        <p:spPr>
          <a:xfrm>
            <a:off x="274320" y="2474262"/>
            <a:ext cx="845820" cy="747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NÚT">
            <a:hlinkClick r:id="rId6" action="ppaction://hlinksldjump"/>
          </p:cNvPr>
          <p:cNvSpPr/>
          <p:nvPr/>
        </p:nvSpPr>
        <p:spPr>
          <a:xfrm>
            <a:off x="1248746" y="2474262"/>
            <a:ext cx="845820" cy="747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NÚT">
            <a:hlinkClick r:id="rId7" action="ppaction://hlinksldjump"/>
          </p:cNvPr>
          <p:cNvSpPr/>
          <p:nvPr/>
        </p:nvSpPr>
        <p:spPr>
          <a:xfrm>
            <a:off x="2256942" y="2474262"/>
            <a:ext cx="845820" cy="747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NÚT">
            <a:hlinkClick r:id="rId8" action="ppaction://hlinksldjump"/>
          </p:cNvPr>
          <p:cNvSpPr/>
          <p:nvPr/>
        </p:nvSpPr>
        <p:spPr>
          <a:xfrm>
            <a:off x="268601" y="3374167"/>
            <a:ext cx="845820" cy="747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NÚT">
            <a:hlinkClick r:id="rId9" action="ppaction://hlinksldjump"/>
          </p:cNvPr>
          <p:cNvSpPr/>
          <p:nvPr/>
        </p:nvSpPr>
        <p:spPr>
          <a:xfrm>
            <a:off x="1243027" y="3374167"/>
            <a:ext cx="845820" cy="747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NÚT">
            <a:hlinkClick r:id="rId10" action="ppaction://hlinksldjump"/>
          </p:cNvPr>
          <p:cNvSpPr/>
          <p:nvPr/>
        </p:nvSpPr>
        <p:spPr>
          <a:xfrm>
            <a:off x="2251223" y="3374167"/>
            <a:ext cx="845820" cy="747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007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47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0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4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âu 1"/>
          <p:cNvSpPr txBox="1"/>
          <p:nvPr/>
        </p:nvSpPr>
        <p:spPr>
          <a:xfrm>
            <a:off x="2042160" y="251460"/>
            <a:ext cx="879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đáp án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6" y="1104900"/>
            <a:ext cx="4279340" cy="2886710"/>
          </a:xfrm>
          <a:prstGeom prst="rect">
            <a:avLst/>
          </a:prstGeom>
        </p:spPr>
      </p:pic>
      <p:pic>
        <p:nvPicPr>
          <p:cNvPr id="6" name="đáp án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33" y="1104900"/>
            <a:ext cx="3942711" cy="3008911"/>
          </a:xfrm>
          <a:prstGeom prst="rect">
            <a:avLst/>
          </a:prstGeom>
        </p:spPr>
      </p:pic>
      <p:pic>
        <p:nvPicPr>
          <p:cNvPr id="7" name="lik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07" y="3334385"/>
            <a:ext cx="1207770" cy="1207770"/>
          </a:xfrm>
          <a:prstGeom prst="rect">
            <a:avLst/>
          </a:prstGeom>
        </p:spPr>
      </p:pic>
      <p:pic>
        <p:nvPicPr>
          <p:cNvPr id="8" name="disklik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76" y="3479827"/>
            <a:ext cx="1267968" cy="1267968"/>
          </a:xfrm>
          <a:prstGeom prst="rect">
            <a:avLst/>
          </a:prstGeom>
        </p:spPr>
      </p:pic>
      <p:sp>
        <p:nvSpPr>
          <p:cNvPr id="9" name="Pentagon 8">
            <a:hlinkClick r:id="rId14" action="ppaction://hlinksldjump"/>
          </p:cNvPr>
          <p:cNvSpPr/>
          <p:nvPr/>
        </p:nvSpPr>
        <p:spPr>
          <a:xfrm flipH="1">
            <a:off x="9509760" y="4983480"/>
            <a:ext cx="1950720" cy="73437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QUAY VỀ</a:t>
            </a:r>
          </a:p>
        </p:txBody>
      </p:sp>
      <p:pic>
        <p:nvPicPr>
          <p:cNvPr id="10" name="Câu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" name="Đú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89310" y="3535838"/>
            <a:ext cx="487363" cy="487363"/>
          </a:xfrm>
          <a:prstGeom prst="rect">
            <a:avLst/>
          </a:prstGeom>
        </p:spPr>
      </p:pic>
      <p:pic>
        <p:nvPicPr>
          <p:cNvPr id="3" name="Sa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104949" y="36264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2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3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âu 2"/>
          <p:cNvSpPr txBox="1"/>
          <p:nvPr/>
        </p:nvSpPr>
        <p:spPr>
          <a:xfrm>
            <a:off x="1036320" y="259080"/>
            <a:ext cx="996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đáp án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3" y="994674"/>
            <a:ext cx="5074442" cy="3787637"/>
          </a:xfrm>
          <a:prstGeom prst="rect">
            <a:avLst/>
          </a:prstGeom>
        </p:spPr>
      </p:pic>
      <p:pic>
        <p:nvPicPr>
          <p:cNvPr id="6" name="đáp án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091520"/>
            <a:ext cx="4572000" cy="3791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539" y="4352423"/>
            <a:ext cx="859775" cy="859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04" y="4037509"/>
            <a:ext cx="1111064" cy="1111064"/>
          </a:xfrm>
          <a:prstGeom prst="rect">
            <a:avLst/>
          </a:prstGeom>
        </p:spPr>
      </p:pic>
      <p:sp>
        <p:nvSpPr>
          <p:cNvPr id="9" name="Pentagon 8">
            <a:hlinkClick r:id="rId14" action="ppaction://hlinksldjump"/>
          </p:cNvPr>
          <p:cNvSpPr/>
          <p:nvPr/>
        </p:nvSpPr>
        <p:spPr>
          <a:xfrm flipH="1">
            <a:off x="9867900" y="5454367"/>
            <a:ext cx="1950720" cy="73437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QUAY VỀ</a:t>
            </a:r>
          </a:p>
        </p:txBody>
      </p:sp>
      <p:pic>
        <p:nvPicPr>
          <p:cNvPr id="10" name="Câu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27725" y="383196"/>
            <a:ext cx="487363" cy="487363"/>
          </a:xfrm>
          <a:prstGeom prst="rect">
            <a:avLst/>
          </a:prstGeom>
        </p:spPr>
      </p:pic>
      <p:pic>
        <p:nvPicPr>
          <p:cNvPr id="3" name="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803269" y="4234398"/>
            <a:ext cx="487363" cy="487363"/>
          </a:xfrm>
          <a:prstGeom prst="rect">
            <a:avLst/>
          </a:prstGeom>
        </p:spPr>
      </p:pic>
      <p:pic>
        <p:nvPicPr>
          <p:cNvPr id="11" name="Đú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49744" y="42343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4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numSld="999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âu 3"/>
          <p:cNvSpPr txBox="1"/>
          <p:nvPr/>
        </p:nvSpPr>
        <p:spPr>
          <a:xfrm>
            <a:off x="1272540" y="586740"/>
            <a:ext cx="961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đáp án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531946"/>
            <a:ext cx="4572000" cy="3012622"/>
          </a:xfrm>
          <a:prstGeom prst="rect">
            <a:avLst/>
          </a:prstGeom>
        </p:spPr>
      </p:pic>
      <p:pic>
        <p:nvPicPr>
          <p:cNvPr id="6" name="đáp án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575" y="1772549"/>
            <a:ext cx="4216322" cy="3012622"/>
          </a:xfrm>
          <a:prstGeom prst="rect">
            <a:avLst/>
          </a:prstGeom>
        </p:spPr>
      </p:pic>
      <p:sp>
        <p:nvSpPr>
          <p:cNvPr id="9" name="Pentagon 8">
            <a:hlinkClick r:id="rId12" action="ppaction://hlinksldjump"/>
          </p:cNvPr>
          <p:cNvSpPr/>
          <p:nvPr/>
        </p:nvSpPr>
        <p:spPr>
          <a:xfrm flipH="1">
            <a:off x="9913620" y="6123625"/>
            <a:ext cx="1950720" cy="73437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QUAY VỀ</a:t>
            </a:r>
          </a:p>
        </p:txBody>
      </p:sp>
      <p:pic>
        <p:nvPicPr>
          <p:cNvPr id="10" name="Câu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630" y="4205777"/>
            <a:ext cx="1158788" cy="1158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56" y="4032581"/>
            <a:ext cx="1267968" cy="1267968"/>
          </a:xfrm>
          <a:prstGeom prst="rect">
            <a:avLst/>
          </a:prstGeom>
        </p:spPr>
      </p:pic>
      <p:pic>
        <p:nvPicPr>
          <p:cNvPr id="7" name="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770971" y="5300549"/>
            <a:ext cx="487363" cy="487363"/>
          </a:xfrm>
          <a:prstGeom prst="rect">
            <a:avLst/>
          </a:prstGeom>
        </p:spPr>
      </p:pic>
      <p:pic>
        <p:nvPicPr>
          <p:cNvPr id="8" name="Đú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27055" y="53005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8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numSld="999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âu 4"/>
          <p:cNvSpPr txBox="1"/>
          <p:nvPr/>
        </p:nvSpPr>
        <p:spPr>
          <a:xfrm>
            <a:off x="1112520" y="365760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đáp án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50" y="1170570"/>
            <a:ext cx="3134730" cy="3134730"/>
          </a:xfrm>
          <a:prstGeom prst="rect">
            <a:avLst/>
          </a:prstGeom>
        </p:spPr>
      </p:pic>
      <p:pic>
        <p:nvPicPr>
          <p:cNvPr id="6" name="đáp án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30" y="1477456"/>
            <a:ext cx="2672220" cy="2672220"/>
          </a:xfrm>
          <a:prstGeom prst="rect">
            <a:avLst/>
          </a:prstGeom>
        </p:spPr>
      </p:pic>
      <p:sp>
        <p:nvSpPr>
          <p:cNvPr id="9" name="Pentagon 8">
            <a:hlinkClick r:id="rId12" action="ppaction://hlinksldjump"/>
          </p:cNvPr>
          <p:cNvSpPr/>
          <p:nvPr/>
        </p:nvSpPr>
        <p:spPr>
          <a:xfrm flipH="1">
            <a:off x="9296400" y="5006358"/>
            <a:ext cx="1950720" cy="73437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QUAY VỀ</a:t>
            </a:r>
          </a:p>
        </p:txBody>
      </p:sp>
      <p:pic>
        <p:nvPicPr>
          <p:cNvPr id="12" name="Câu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138" y="3252861"/>
            <a:ext cx="1223869" cy="1223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39" y="2960385"/>
            <a:ext cx="1344915" cy="1344915"/>
          </a:xfrm>
          <a:prstGeom prst="rect">
            <a:avLst/>
          </a:prstGeom>
        </p:spPr>
      </p:pic>
      <p:pic>
        <p:nvPicPr>
          <p:cNvPr id="7" name="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22914" y="3367494"/>
            <a:ext cx="487363" cy="487363"/>
          </a:xfrm>
          <a:prstGeom prst="rect">
            <a:avLst/>
          </a:prstGeom>
        </p:spPr>
      </p:pic>
      <p:pic>
        <p:nvPicPr>
          <p:cNvPr id="8" name="Đú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07987" y="36623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numSld="999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âu 5"/>
          <p:cNvSpPr txBox="1"/>
          <p:nvPr/>
        </p:nvSpPr>
        <p:spPr>
          <a:xfrm>
            <a:off x="1295400" y="419100"/>
            <a:ext cx="961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đáp án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69" y="1514000"/>
            <a:ext cx="2842260" cy="2842260"/>
          </a:xfrm>
          <a:prstGeom prst="rect">
            <a:avLst/>
          </a:prstGeom>
        </p:spPr>
      </p:pic>
      <p:pic>
        <p:nvPicPr>
          <p:cNvPr id="6" name="đáp án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56" y="1335286"/>
            <a:ext cx="2842260" cy="2842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3330734"/>
            <a:ext cx="1169670" cy="1169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91" y="3067771"/>
            <a:ext cx="1273966" cy="1273966"/>
          </a:xfrm>
          <a:prstGeom prst="rect">
            <a:avLst/>
          </a:prstGeom>
        </p:spPr>
      </p:pic>
      <p:sp>
        <p:nvSpPr>
          <p:cNvPr id="9" name="Pentagon 8">
            <a:hlinkClick r:id="rId14" action="ppaction://hlinksldjump"/>
          </p:cNvPr>
          <p:cNvSpPr/>
          <p:nvPr/>
        </p:nvSpPr>
        <p:spPr>
          <a:xfrm flipH="1">
            <a:off x="9243060" y="4960620"/>
            <a:ext cx="1950720" cy="73437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QUAY VỀ</a:t>
            </a:r>
          </a:p>
        </p:txBody>
      </p:sp>
      <p:pic>
        <p:nvPicPr>
          <p:cNvPr id="10" name="Câu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" name="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823412" y="3428206"/>
            <a:ext cx="487363" cy="487363"/>
          </a:xfrm>
          <a:prstGeom prst="rect">
            <a:avLst/>
          </a:prstGeom>
        </p:spPr>
      </p:pic>
      <p:pic>
        <p:nvPicPr>
          <p:cNvPr id="3" name="Đú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256126" y="34610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2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7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âu 6"/>
          <p:cNvSpPr txBox="1"/>
          <p:nvPr/>
        </p:nvSpPr>
        <p:spPr>
          <a:xfrm>
            <a:off x="1097280" y="320040"/>
            <a:ext cx="1014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đáp án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082" y="1461135"/>
            <a:ext cx="3103245" cy="3103245"/>
          </a:xfrm>
          <a:prstGeom prst="rect">
            <a:avLst/>
          </a:prstGeom>
        </p:spPr>
      </p:pic>
      <p:pic>
        <p:nvPicPr>
          <p:cNvPr id="9" name="đáp án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84" y="1565017"/>
            <a:ext cx="3737818" cy="3239016"/>
          </a:xfrm>
          <a:prstGeom prst="rect">
            <a:avLst/>
          </a:prstGeom>
        </p:spPr>
      </p:pic>
      <p:sp>
        <p:nvSpPr>
          <p:cNvPr id="11" name="Pentagon 10">
            <a:hlinkClick r:id="rId12" action="ppaction://hlinksldjump"/>
          </p:cNvPr>
          <p:cNvSpPr/>
          <p:nvPr/>
        </p:nvSpPr>
        <p:spPr>
          <a:xfrm flipH="1">
            <a:off x="9896475" y="5250180"/>
            <a:ext cx="1950720" cy="73437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QUAY VỀ</a:t>
            </a:r>
          </a:p>
        </p:txBody>
      </p:sp>
      <p:pic>
        <p:nvPicPr>
          <p:cNvPr id="12" name="Câu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78" y="3184525"/>
            <a:ext cx="1410202" cy="1410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157" y="3416669"/>
            <a:ext cx="1387364" cy="1387364"/>
          </a:xfrm>
          <a:prstGeom prst="rect">
            <a:avLst/>
          </a:prstGeom>
        </p:spPr>
      </p:pic>
      <p:pic>
        <p:nvPicPr>
          <p:cNvPr id="5" name="Đú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953649" y="3622988"/>
            <a:ext cx="487363" cy="487363"/>
          </a:xfrm>
          <a:prstGeom prst="rect">
            <a:avLst/>
          </a:prstGeom>
        </p:spPr>
      </p:pic>
      <p:pic>
        <p:nvPicPr>
          <p:cNvPr id="7" name="Sa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96475" y="3866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700" y="1554480"/>
            <a:ext cx="976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BÉ!</a:t>
            </a:r>
          </a:p>
        </p:txBody>
      </p:sp>
      <p:pic>
        <p:nvPicPr>
          <p:cNvPr id="5" name="Tạm biệ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6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241</Words>
  <Application>Microsoft Office PowerPoint</Application>
  <PresentationFormat>Widescreen</PresentationFormat>
  <Paragraphs>31</Paragraphs>
  <Slides>9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</dc:creator>
  <cp:lastModifiedBy>Linh Nguyễn</cp:lastModifiedBy>
  <cp:revision>44</cp:revision>
  <dcterms:created xsi:type="dcterms:W3CDTF">2022-11-29T12:45:04Z</dcterms:created>
  <dcterms:modified xsi:type="dcterms:W3CDTF">2025-04-21T08:39:53Z</dcterms:modified>
</cp:coreProperties>
</file>