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0" r:id="rId6"/>
    <p:sldId id="259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0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7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1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4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9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63C5-C4F4-4769-9764-B6DAEB4279B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935B7-8904-4200-AF6A-11BC3670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197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747" y="1140589"/>
            <a:ext cx="6248505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 máy bay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triển: Thẩm mỹ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PTGT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tuổi: 5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- 6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tuổi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dạ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y: Nguyễn Thị Hạnh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6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58995-0A79-DD23-F1FD-F78399B38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2E33-63F3-19F3-12AF-4C3A89DA1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5A4B9-6F1A-F62F-A49B-1B9B5B1457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E258B-1D0D-719D-BA94-CECFA6BA2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197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17092-03A7-605D-9B48-A7F459EAB09A}"/>
              </a:ext>
            </a:extLst>
          </p:cNvPr>
          <p:cNvSpPr txBox="1"/>
          <p:nvPr/>
        </p:nvSpPr>
        <p:spPr>
          <a:xfrm>
            <a:off x="2590799" y="1328734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Ổn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tổ chức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ello Vietnam - Pham Quynh Anh (Lyrics) (mp3cut.net) (1)">
            <a:hlinkClick r:id="" action="ppaction://media"/>
            <a:extLst>
              <a:ext uri="{FF2B5EF4-FFF2-40B4-BE49-F238E27FC236}">
                <a16:creationId xmlns:a16="http://schemas.microsoft.com/office/drawing/2014/main" id="{328F7470-5B72-F841-4B17-BFC3776A6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5143500"/>
          </a:xfrm>
        </p:spPr>
      </p:pic>
      <p:pic>
        <p:nvPicPr>
          <p:cNvPr id="6" name="Cách gấp thuyền giấy cho bé">
            <a:hlinkClick r:id="" action="ppaction://media"/>
            <a:extLst>
              <a:ext uri="{FF2B5EF4-FFF2-40B4-BE49-F238E27FC236}">
                <a16:creationId xmlns:a16="http://schemas.microsoft.com/office/drawing/2014/main" id="{98886379-4C0E-BA9E-8C7D-C272A8776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9067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5143500"/>
          </a:xfrm>
        </p:spPr>
      </p:pic>
      <p:sp>
        <p:nvSpPr>
          <p:cNvPr id="6" name="TextBox 5"/>
          <p:cNvSpPr txBox="1"/>
          <p:nvPr/>
        </p:nvSpPr>
        <p:spPr>
          <a:xfrm>
            <a:off x="1524000" y="2190750"/>
            <a:ext cx="5707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HĐ</a:t>
            </a:r>
            <a:r>
              <a:rPr lang="en-US" sz="4000" b="1">
                <a:solidFill>
                  <a:srgbClr val="FF0000"/>
                </a:solidFill>
                <a:latin typeface="+mj-lt"/>
              </a:rPr>
              <a:t>2</a:t>
            </a:r>
            <a:r>
              <a:rPr lang="vi-VN" sz="4000" b="1">
                <a:solidFill>
                  <a:srgbClr val="FF0000"/>
                </a:solidFill>
                <a:latin typeface="+mj-lt"/>
              </a:rPr>
              <a:t>:</a:t>
            </a:r>
            <a:r>
              <a:rPr lang="en-US" sz="4000" b="1">
                <a:solidFill>
                  <a:srgbClr val="FF0000"/>
                </a:solidFill>
                <a:latin typeface="+mj-lt"/>
              </a:rPr>
              <a:t> Quan sát đàm thoại</a:t>
            </a:r>
          </a:p>
        </p:txBody>
      </p:sp>
    </p:spTree>
    <p:extLst>
      <p:ext uri="{BB962C8B-B14F-4D97-AF65-F5344CB8AC3E}">
        <p14:creationId xmlns:p14="http://schemas.microsoft.com/office/powerpoint/2010/main" val="7504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5143500"/>
          </a:xfrm>
        </p:spPr>
      </p:pic>
      <p:sp>
        <p:nvSpPr>
          <p:cNvPr id="6" name="TextBox 5"/>
          <p:cNvSpPr txBox="1"/>
          <p:nvPr/>
        </p:nvSpPr>
        <p:spPr>
          <a:xfrm>
            <a:off x="2286000" y="1352550"/>
            <a:ext cx="444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HĐ3: Trẻ thực hiện</a:t>
            </a:r>
            <a:endParaRPr lang="en-US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636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2209800" y="404636"/>
            <a:ext cx="5472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HĐ4: Trưng bày sản phẩm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2560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56</Words>
  <Application>Microsoft Office PowerPoint</Application>
  <PresentationFormat>On-screen Show (16:9)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LONG_STD</dc:creator>
  <cp:lastModifiedBy>STD_HP</cp:lastModifiedBy>
  <cp:revision>14</cp:revision>
  <dcterms:created xsi:type="dcterms:W3CDTF">2025-03-31T13:08:26Z</dcterms:created>
  <dcterms:modified xsi:type="dcterms:W3CDTF">2025-04-05T02:28:59Z</dcterms:modified>
</cp:coreProperties>
</file>