
<file path=[Content_Types].xml><?xml version="1.0" encoding="utf-8"?>
<Types xmlns="http://schemas.openxmlformats.org/package/2006/content-types">
  <Default Extension="mp3" ContentType="audio/mpeg"/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5" r:id="rId10"/>
    <p:sldId id="266" r:id="rId11"/>
    <p:sldId id="269" r:id="rId12"/>
    <p:sldId id="273" r:id="rId13"/>
  </p:sldIdLst>
  <p:sldSz cx="9144000" cy="5143500" type="screen16x9"/>
  <p:notesSz cx="6858000" cy="9144000"/>
  <p:embeddedFontLst>
    <p:embeddedFont>
      <p:font typeface="Verdana" panose="020B0604030504040204" pitchFamily="34" charset="0"/>
      <p:regular r:id="rId15"/>
      <p:bold r:id="rId16"/>
      <p:italic r:id="rId17"/>
      <p:boldItalic r:id="rId18"/>
    </p:embeddedFon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45" autoAdjust="0"/>
    <p:restoredTop sz="94660"/>
  </p:normalViewPr>
  <p:slideViewPr>
    <p:cSldViewPr>
      <p:cViewPr varScale="1">
        <p:scale>
          <a:sx n="112" d="100"/>
          <a:sy n="112" d="100"/>
        </p:scale>
        <p:origin x="595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0D4DD-5EC4-4E9A-B6B0-B0146DA8E46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874BC-6FB7-4165-B073-FBBA40BD2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5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F443A1-8400-4997-B28D-1EB5B20DFC52}" type="slidenum">
              <a:rPr lang="vi-VN" altLang="en-US" smtClean="0"/>
              <a:pPr>
                <a:defRPr/>
              </a:pPr>
              <a:t>1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89789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099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9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40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62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48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07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909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38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874BC-6FB7-4165-B073-FBBA40BD22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5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203C0-533D-474C-9D7B-D0C6417A9C8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2503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99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1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36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30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8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5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8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0DFAE-58B0-47BA-BD11-53F2931789A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458AA-AF95-4E81-A47C-F186660D8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1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audio" Target="../media/media11.wma"/><Relationship Id="rId7" Type="http://schemas.openxmlformats.org/officeDocument/2006/relationships/image" Target="../media/image21.png"/><Relationship Id="rId2" Type="http://schemas.microsoft.com/office/2007/relationships/media" Target="../media/media11.wma"/><Relationship Id="rId1" Type="http://schemas.openxmlformats.org/officeDocument/2006/relationships/tags" Target="../tags/tag10.xml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0.xml"/><Relationship Id="rId10" Type="http://schemas.microsoft.com/office/2007/relationships/hdphoto" Target="../media/hdphoto10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2.wma"/><Relationship Id="rId7" Type="http://schemas.openxmlformats.org/officeDocument/2006/relationships/image" Target="../media/image23.png"/><Relationship Id="rId2" Type="http://schemas.microsoft.com/office/2007/relationships/media" Target="../media/media12.wma"/><Relationship Id="rId1" Type="http://schemas.openxmlformats.org/officeDocument/2006/relationships/tags" Target="../tags/tag11.xml"/><Relationship Id="rId6" Type="http://schemas.openxmlformats.org/officeDocument/2006/relationships/slide" Target="slide2.xm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gif"/><Relationship Id="rId2" Type="http://schemas.openxmlformats.org/officeDocument/2006/relationships/audio" Target="file:///C:\Users\STD_DELL\Documents\Ti&#777;nh%20Lo&#803;&#770;%20304%2013.m4a" TargetMode="External"/><Relationship Id="rId1" Type="http://schemas.openxmlformats.org/officeDocument/2006/relationships/audio" Target="file:///H:\Rung%20chuong%20vang%20Thanh%20Luong\rung%20chuong%20vang%20chuan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slide" Target="slide12.xml"/><Relationship Id="rId18" Type="http://schemas.openxmlformats.org/officeDocument/2006/relationships/slide" Target="slide3.xml"/><Relationship Id="rId3" Type="http://schemas.openxmlformats.org/officeDocument/2006/relationships/audio" Target="../media/media1.mp3"/><Relationship Id="rId21" Type="http://schemas.openxmlformats.org/officeDocument/2006/relationships/image" Target="../media/image6.png"/><Relationship Id="rId7" Type="http://schemas.openxmlformats.org/officeDocument/2006/relationships/notesSlide" Target="../notesSlides/notesSlide2.xml"/><Relationship Id="rId12" Type="http://schemas.openxmlformats.org/officeDocument/2006/relationships/slide" Target="slide11.xml"/><Relationship Id="rId17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slide" Target="slide5.xml"/><Relationship Id="rId20" Type="http://schemas.openxmlformats.org/officeDocument/2006/relationships/image" Target="../media/image5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slide" Target="slide10.xml"/><Relationship Id="rId5" Type="http://schemas.openxmlformats.org/officeDocument/2006/relationships/audio" Target="../media/media2.wma"/><Relationship Id="rId15" Type="http://schemas.openxmlformats.org/officeDocument/2006/relationships/slide" Target="slide6.xml"/><Relationship Id="rId10" Type="http://schemas.openxmlformats.org/officeDocument/2006/relationships/slide" Target="slide9.xml"/><Relationship Id="rId19" Type="http://schemas.openxmlformats.org/officeDocument/2006/relationships/image" Target="../media/image4.gif"/><Relationship Id="rId4" Type="http://schemas.microsoft.com/office/2007/relationships/media" Target="../media/media2.wma"/><Relationship Id="rId9" Type="http://schemas.openxmlformats.org/officeDocument/2006/relationships/slide" Target="slide8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3.wma"/><Relationship Id="rId7" Type="http://schemas.openxmlformats.org/officeDocument/2006/relationships/image" Target="../media/image7.png"/><Relationship Id="rId2" Type="http://schemas.microsoft.com/office/2007/relationships/media" Target="../media/media3.wma"/><Relationship Id="rId1" Type="http://schemas.openxmlformats.org/officeDocument/2006/relationships/tags" Target="../tags/tag3.xml"/><Relationship Id="rId6" Type="http://schemas.openxmlformats.org/officeDocument/2006/relationships/slide" Target="slide2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4.wma"/><Relationship Id="rId7" Type="http://schemas.openxmlformats.org/officeDocument/2006/relationships/image" Target="../media/image9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slide" Target="slide2.xml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../media/media5.wma"/><Relationship Id="rId7" Type="http://schemas.openxmlformats.org/officeDocument/2006/relationships/image" Target="../media/image11.png"/><Relationship Id="rId2" Type="http://schemas.microsoft.com/office/2007/relationships/media" Target="../media/media5.wma"/><Relationship Id="rId1" Type="http://schemas.openxmlformats.org/officeDocument/2006/relationships/tags" Target="../tags/tag5.xml"/><Relationship Id="rId6" Type="http://schemas.openxmlformats.org/officeDocument/2006/relationships/slide" Target="slide2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6.wma"/><Relationship Id="rId7" Type="http://schemas.openxmlformats.org/officeDocument/2006/relationships/image" Target="../media/image13.png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6.xml"/><Relationship Id="rId10" Type="http://schemas.microsoft.com/office/2007/relationships/hdphoto" Target="../media/hdphoto3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microsoft.com/office/2007/relationships/hdphoto" Target="../media/hdphoto5.wdp"/><Relationship Id="rId3" Type="http://schemas.openxmlformats.org/officeDocument/2006/relationships/audio" Target="../media/media7.WAV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16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microsoft.com/office/2007/relationships/hdphoto" Target="../media/hdphoto4.wdp"/><Relationship Id="rId5" Type="http://schemas.openxmlformats.org/officeDocument/2006/relationships/audio" Target="../media/media8.wma"/><Relationship Id="rId10" Type="http://schemas.openxmlformats.org/officeDocument/2006/relationships/image" Target="../media/image15.png"/><Relationship Id="rId4" Type="http://schemas.microsoft.com/office/2007/relationships/media" Target="../media/media8.wma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7.WAV"/><Relationship Id="rId7" Type="http://schemas.openxmlformats.org/officeDocument/2006/relationships/notesSlide" Target="../notesSlides/notesSlide8.xml"/><Relationship Id="rId12" Type="http://schemas.microsoft.com/office/2007/relationships/hdphoto" Target="../media/hdphoto6.wdp"/><Relationship Id="rId2" Type="http://schemas.microsoft.com/office/2007/relationships/media" Target="../media/media7.WAV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8.png"/><Relationship Id="rId5" Type="http://schemas.openxmlformats.org/officeDocument/2006/relationships/audio" Target="../media/media9.wma"/><Relationship Id="rId10" Type="http://schemas.openxmlformats.org/officeDocument/2006/relationships/image" Target="../media/image17.png"/><Relationship Id="rId4" Type="http://schemas.microsoft.com/office/2007/relationships/media" Target="../media/media9.wma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media10.wma"/><Relationship Id="rId7" Type="http://schemas.openxmlformats.org/officeDocument/2006/relationships/image" Target="../media/image19.png"/><Relationship Id="rId2" Type="http://schemas.microsoft.com/office/2007/relationships/media" Target="../media/media10.wma"/><Relationship Id="rId1" Type="http://schemas.openxmlformats.org/officeDocument/2006/relationships/tags" Target="../tags/tag9.xml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10" Type="http://schemas.microsoft.com/office/2007/relationships/hdphoto" Target="../media/hdphoto8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2625329"/>
            <a:ext cx="3429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92778" y="2787254"/>
            <a:ext cx="251222" cy="235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878031oq6iuoirb6"/>
          <p:cNvPicPr>
            <a:picLocks noGrp="1" noChangeAspect="1" noChangeArrowheads="1" noCrop="1"/>
          </p:cNvPicPr>
          <p:nvPr>
            <p:ph type="ctr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0" y="0"/>
            <a:ext cx="335756" cy="1977629"/>
          </a:xfrm>
          <a:noFill/>
          <a:effectLst>
            <a:outerShdw dist="45791" dir="2021404" algn="ctr" rotWithShape="0">
              <a:srgbClr val="808080"/>
            </a:outerShdw>
          </a:effectLst>
        </p:spPr>
      </p:pic>
      <p:pic>
        <p:nvPicPr>
          <p:cNvPr id="6149" name="Picture 9" descr="878031oq6iuoirb6"/>
          <p:cNvPicPr>
            <a:picLocks noGrp="1" noChangeAspect="1" noChangeArrowheads="1" noCrop="1"/>
          </p:cNvPicPr>
          <p:nvPr>
            <p:ph type="subTitle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249561" y="-841176"/>
            <a:ext cx="321469" cy="202525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9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94452" y="-551854"/>
            <a:ext cx="321469" cy="142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19355" y="4266605"/>
            <a:ext cx="342900" cy="1425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9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1139" y="4095154"/>
            <a:ext cx="342900" cy="142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878031oq6iuoir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2863"/>
            <a:ext cx="300038" cy="269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WordArt 12"/>
          <p:cNvSpPr>
            <a:spLocks noChangeArrowheads="1" noChangeShapeType="1" noTextEdit="1"/>
          </p:cNvSpPr>
          <p:nvPr/>
        </p:nvSpPr>
        <p:spPr bwMode="auto">
          <a:xfrm>
            <a:off x="2695575" y="103585"/>
            <a:ext cx="3563541" cy="64650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25" b="1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</a:p>
          <a:p>
            <a:pPr algn="ctr"/>
            <a:r>
              <a:rPr lang="en-US" sz="2025" b="1" kern="10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QUANG HƯNG</a:t>
            </a:r>
          </a:p>
          <a:p>
            <a:pPr algn="ctr"/>
            <a:endParaRPr lang="en-US" sz="2025" b="1" kern="10"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WordArt 13"/>
          <p:cNvSpPr>
            <a:spLocks noChangeArrowheads="1" noChangeShapeType="1" noTextEdit="1"/>
          </p:cNvSpPr>
          <p:nvPr/>
        </p:nvSpPr>
        <p:spPr bwMode="auto">
          <a:xfrm>
            <a:off x="2307432" y="1150144"/>
            <a:ext cx="4532710" cy="115133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2025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Giáo án</a:t>
            </a: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2422922" y="2846785"/>
            <a:ext cx="4505325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Tìm hiểu về 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tiện giao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ôn luyện: </a:t>
            </a:r>
            <a:r>
              <a:rPr lang="en-US" altLang="en-US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</a:t>
            </a:r>
            <a:endParaRPr lang="en-US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viên: Nguyễn Thị Hạnh</a:t>
            </a:r>
            <a:endParaRPr lang="en-US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5-6 tuổi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494485" y="573881"/>
            <a:ext cx="21062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113443"/>
      </p:ext>
    </p:extLst>
  </p:cSld>
  <p:clrMapOvr>
    <a:masterClrMapping/>
  </p:clrMapOvr>
  <p:transition spd="slow" advTm="457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  <a:r>
              <a:rPr lang="vi-VN" sz="2400" dirty="0">
                <a:solidFill>
                  <a:srgbClr val="0070C0"/>
                </a:solidFill>
              </a:rPr>
              <a:t>Tính năng nổ</a:t>
            </a:r>
          </a:p>
          <a:p>
            <a:r>
              <a:rPr lang="vi-VN" sz="2400" dirty="0">
                <a:solidFill>
                  <a:srgbClr val="0070C0"/>
                </a:solidFill>
              </a:rPr>
              <a:t>Cổ vươn dài</a:t>
            </a:r>
          </a:p>
          <a:p>
            <a:r>
              <a:rPr lang="vi-VN" sz="2400" dirty="0">
                <a:solidFill>
                  <a:srgbClr val="0070C0"/>
                </a:solidFill>
              </a:rPr>
              <a:t>Cứ loay hoay</a:t>
            </a:r>
          </a:p>
          <a:p>
            <a:r>
              <a:rPr lang="vi-VN" sz="2400" dirty="0">
                <a:solidFill>
                  <a:srgbClr val="0070C0"/>
                </a:solidFill>
              </a:rPr>
              <a:t>Khuân vác nặng?</a:t>
            </a:r>
          </a:p>
          <a:p>
            <a:r>
              <a:rPr lang="vi-VN" sz="2400" dirty="0">
                <a:solidFill>
                  <a:srgbClr val="0070C0"/>
                </a:solidFill>
              </a:rPr>
              <a:t>(Đố là </a:t>
            </a:r>
            <a:r>
              <a:rPr lang="en-US" sz="2400" dirty="0" err="1" smtClean="0">
                <a:solidFill>
                  <a:srgbClr val="0070C0"/>
                </a:solidFill>
              </a:rPr>
              <a:t>xe</a:t>
            </a:r>
            <a:r>
              <a:rPr lang="vi-VN" sz="2400" dirty="0" smtClean="0">
                <a:solidFill>
                  <a:srgbClr val="0070C0"/>
                </a:solidFill>
              </a:rPr>
              <a:t> </a:t>
            </a:r>
            <a:r>
              <a:rPr lang="vi-VN" sz="2400" dirty="0">
                <a:solidFill>
                  <a:srgbClr val="0070C0"/>
                </a:solidFill>
              </a:rPr>
              <a:t>gì?)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3539" y="4523182"/>
            <a:ext cx="2310493" cy="5039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cẩu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ghép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75" b="95375" l="0" r="99125">
                        <a14:foregroundMark x1="9375" y1="15250" x2="5750" y2="37125"/>
                        <a14:foregroundMark x1="5750" y1="37125" x2="5750" y2="37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59" y="1970124"/>
            <a:ext cx="3261632" cy="272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09600"/>
            <a:ext cx="3733800" cy="24846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33900" y="4442297"/>
            <a:ext cx="2310493" cy="5039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52857" y="23125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5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</a:rPr>
              <a:t>Câu</a:t>
            </a:r>
            <a:r>
              <a:rPr lang="en-US" sz="4000" dirty="0" smtClean="0">
                <a:solidFill>
                  <a:srgbClr val="FF0000"/>
                </a:solidFill>
              </a:rPr>
              <a:t> 9: </a:t>
            </a:r>
            <a:r>
              <a:rPr lang="en-US" sz="4000" dirty="0" err="1" smtClean="0">
                <a:solidFill>
                  <a:srgbClr val="FF0000"/>
                </a:solidFill>
              </a:rPr>
              <a:t>Phương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tiện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nào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được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ưu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tiên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khi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tham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giao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thông</a:t>
            </a:r>
            <a:r>
              <a:rPr lang="en-US" sz="4000" dirty="0">
                <a:solidFill>
                  <a:srgbClr val="FF0000"/>
                </a:solidFill>
              </a:rPr>
              <a:t>?</a:t>
            </a:r>
            <a:endParaRPr lang="vi-VN" sz="4000" dirty="0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900" y="4381500"/>
            <a:ext cx="2819400" cy="6135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ghép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33900" y="4442297"/>
            <a:ext cx="2495550" cy="5039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20024"/>
          <a:stretch/>
        </p:blipFill>
        <p:spPr>
          <a:xfrm flipH="1">
            <a:off x="380999" y="1909988"/>
            <a:ext cx="3794743" cy="2503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b="11161"/>
          <a:stretch/>
        </p:blipFill>
        <p:spPr>
          <a:xfrm>
            <a:off x="3886200" y="1828800"/>
            <a:ext cx="4404343" cy="25527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90694" y="174774"/>
            <a:ext cx="552450" cy="552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88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2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00551"/>
            <a:ext cx="700088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285751"/>
            <a:ext cx="700088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00051"/>
            <a:ext cx="700088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428750"/>
            <a:ext cx="5143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3200401"/>
            <a:ext cx="700088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3657601"/>
            <a:ext cx="700088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phcanh 96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685801"/>
            <a:ext cx="700088" cy="59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5433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5433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 descr="kit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3771900"/>
            <a:ext cx="10287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kit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71500"/>
            <a:ext cx="10287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kit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200400"/>
            <a:ext cx="10287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kit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900"/>
            <a:ext cx="10287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 descr="kit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03" y="2286000"/>
            <a:ext cx="81319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WordArt 18"/>
          <p:cNvSpPr>
            <a:spLocks noChangeArrowheads="1" noChangeShapeType="1" noTextEdit="1"/>
          </p:cNvSpPr>
          <p:nvPr/>
        </p:nvSpPr>
        <p:spPr bwMode="auto">
          <a:xfrm>
            <a:off x="1331119" y="1716881"/>
            <a:ext cx="6057900" cy="24205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  <a:p>
            <a:pPr algn="ctr"/>
            <a:endParaRPr lang="en-US" sz="2700" kern="10"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8" name="Oval 19"/>
          <p:cNvSpPr>
            <a:spLocks noChangeArrowheads="1"/>
          </p:cNvSpPr>
          <p:nvPr/>
        </p:nvSpPr>
        <p:spPr bwMode="auto">
          <a:xfrm>
            <a:off x="3762375" y="4743450"/>
            <a:ext cx="514350" cy="400050"/>
          </a:xfrm>
          <a:prstGeom prst="ellipse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35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2724" name="Picture 20" descr="1495_7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39891"/>
            <a:ext cx="228600" cy="17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5" name="rung chuong vang chu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50" y="4743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̉nh Lộ 304 13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897" y="4513660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119715"/>
      </p:ext>
    </p:extLst>
  </p:cSld>
  <p:clrMapOvr>
    <a:masterClrMapping/>
  </p:clrMapOvr>
  <p:transition advTm="118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"/>
                                        <p:tgtEl>
                                          <p:spTgt spid="72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911" fill="hold"/>
                                        <p:tgtEl>
                                          <p:spTgt spid="72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8391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2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27" y="995296"/>
            <a:ext cx="6119973" cy="3440166"/>
          </a:xfrm>
          <a:prstGeom prst="rect">
            <a:avLst/>
          </a:prstGeom>
        </p:spPr>
      </p:pic>
      <p:sp>
        <p:nvSpPr>
          <p:cNvPr id="61" name="Rectangle 60">
            <a:hlinkClick r:id="rId9" action="ppaction://hlinksldjump"/>
          </p:cNvPr>
          <p:cNvSpPr/>
          <p:nvPr/>
        </p:nvSpPr>
        <p:spPr>
          <a:xfrm>
            <a:off x="1524000" y="271505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6</a:t>
            </a:r>
          </a:p>
        </p:txBody>
      </p:sp>
      <p:sp>
        <p:nvSpPr>
          <p:cNvPr id="63" name="Rectangle 62">
            <a:hlinkClick r:id="rId10" action="ppaction://hlinksldjump"/>
          </p:cNvPr>
          <p:cNvSpPr/>
          <p:nvPr/>
        </p:nvSpPr>
        <p:spPr>
          <a:xfrm>
            <a:off x="2743200" y="271505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7</a:t>
            </a:r>
          </a:p>
        </p:txBody>
      </p:sp>
      <p:sp>
        <p:nvSpPr>
          <p:cNvPr id="65" name="Rectangle 64">
            <a:hlinkClick r:id="rId11" action="ppaction://hlinksldjump"/>
          </p:cNvPr>
          <p:cNvSpPr/>
          <p:nvPr/>
        </p:nvSpPr>
        <p:spPr>
          <a:xfrm>
            <a:off x="3962400" y="271505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8</a:t>
            </a:r>
          </a:p>
        </p:txBody>
      </p:sp>
      <p:sp>
        <p:nvSpPr>
          <p:cNvPr id="67" name="Rectangle 66">
            <a:hlinkClick r:id="rId12" action="ppaction://hlinksldjump"/>
          </p:cNvPr>
          <p:cNvSpPr/>
          <p:nvPr/>
        </p:nvSpPr>
        <p:spPr>
          <a:xfrm>
            <a:off x="5181600" y="271505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9</a:t>
            </a:r>
          </a:p>
        </p:txBody>
      </p:sp>
      <p:sp>
        <p:nvSpPr>
          <p:cNvPr id="69" name="Rectangle 68">
            <a:hlinkClick r:id="rId13" action="ppaction://hlinksldjump"/>
          </p:cNvPr>
          <p:cNvSpPr/>
          <p:nvPr/>
        </p:nvSpPr>
        <p:spPr>
          <a:xfrm>
            <a:off x="6400800" y="271505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10</a:t>
            </a:r>
          </a:p>
        </p:txBody>
      </p:sp>
      <p:sp>
        <p:nvSpPr>
          <p:cNvPr id="49" name="Rectangle 48">
            <a:hlinkClick r:id="rId14" action="ppaction://hlinksldjump"/>
          </p:cNvPr>
          <p:cNvSpPr/>
          <p:nvPr/>
        </p:nvSpPr>
        <p:spPr>
          <a:xfrm>
            <a:off x="6400800" y="97769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5</a:t>
            </a:r>
          </a:p>
        </p:txBody>
      </p:sp>
      <p:sp>
        <p:nvSpPr>
          <p:cNvPr id="47" name="Rectangle 46">
            <a:hlinkClick r:id="rId15" action="ppaction://hlinksldjump"/>
          </p:cNvPr>
          <p:cNvSpPr/>
          <p:nvPr/>
        </p:nvSpPr>
        <p:spPr>
          <a:xfrm>
            <a:off x="5181600" y="97769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</a:p>
        </p:txBody>
      </p:sp>
      <p:sp>
        <p:nvSpPr>
          <p:cNvPr id="45" name="Rectangle 44">
            <a:hlinkClick r:id="rId16" action="ppaction://hlinksldjump"/>
          </p:cNvPr>
          <p:cNvSpPr/>
          <p:nvPr/>
        </p:nvSpPr>
        <p:spPr>
          <a:xfrm>
            <a:off x="3962400" y="97769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42" name="Rectangle 41">
            <a:hlinkClick r:id="rId17" action="ppaction://hlinksldjump"/>
          </p:cNvPr>
          <p:cNvSpPr/>
          <p:nvPr/>
        </p:nvSpPr>
        <p:spPr>
          <a:xfrm>
            <a:off x="2743200" y="977692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971550"/>
            <a:ext cx="6096000" cy="3480862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18" action="ppaction://hlinksldjump"/>
          </p:cNvPr>
          <p:cNvSpPr/>
          <p:nvPr/>
        </p:nvSpPr>
        <p:spPr>
          <a:xfrm>
            <a:off x="1540044" y="984139"/>
            <a:ext cx="1219200" cy="1737360"/>
          </a:xfrm>
          <a:prstGeom prst="rect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8872" y="4554427"/>
            <a:ext cx="5807237" cy="50417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642610" y="133350"/>
            <a:ext cx="57534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200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 CHƠI LẬT MẢNH GHÉP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94" y="146870"/>
            <a:ext cx="495300" cy="4381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96" y="538442"/>
            <a:ext cx="495300" cy="4381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146870"/>
            <a:ext cx="495300" cy="43815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48" y="538442"/>
            <a:ext cx="495300" cy="43815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6" y="739319"/>
            <a:ext cx="4228206" cy="232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0220" y="4530178"/>
            <a:ext cx="3631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PTGT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502910" y="2445281"/>
            <a:ext cx="533400" cy="533400"/>
          </a:xfrm>
          <a:prstGeom prst="star5">
            <a:avLst>
              <a:gd name="adj" fmla="val 25914"/>
              <a:gd name="hf" fmla="val 105146"/>
              <a:gd name="vf" fmla="val 110557"/>
            </a:avLst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Em-Di-Qua-Nga-Tu-Duong-Pho-Nhac-Thieu-Nh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534400" y="4530178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80827" y="4435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9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33"/>
                            </p:stCondLst>
                            <p:childTnLst>
                              <p:par>
                                <p:cTn id="2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0" mute="1" numSld="999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1" grpId="0" animBg="1"/>
      <p:bldP spid="63" grpId="0" animBg="1"/>
      <p:bldP spid="65" grpId="0" animBg="1"/>
      <p:bldP spid="67" grpId="0" animBg="1"/>
      <p:bldP spid="69" grpId="0" animBg="1"/>
      <p:bldP spid="49" grpId="0" animBg="1"/>
      <p:bldP spid="47" grpId="0" animBg="1"/>
      <p:bldP spid="45" grpId="0" animBg="1"/>
      <p:bldP spid="42" grpId="0" animBg="1"/>
      <p:bldP spid="7" grpId="0" animBg="1"/>
      <p:bldP spid="32" grpId="0"/>
      <p:bldP spid="2" grpId="0"/>
      <p:bldP spid="2" grpId="1" build="allAtOnce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3200" dirty="0">
                <a:solidFill>
                  <a:srgbClr val="FF0000"/>
                </a:solidFill>
              </a:rPr>
              <a:t>Đường gì mà có đường ray</a:t>
            </a:r>
          </a:p>
          <a:p>
            <a:pPr fontAlgn="base"/>
            <a:r>
              <a:rPr lang="vi-VN" sz="3200" dirty="0">
                <a:solidFill>
                  <a:srgbClr val="FF0000"/>
                </a:solidFill>
              </a:rPr>
              <a:t>Xình xịch tàu chạy đêm ngày bạn ơi?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4057742"/>
            <a:ext cx="3352800" cy="508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371946"/>
            <a:ext cx="3352800" cy="16646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87999"/>
            <a:ext cx="2413000" cy="16697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11700" y="4028945"/>
            <a:ext cx="2984500" cy="508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12772" y="476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9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155839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vi-VN" sz="2800" dirty="0">
                <a:solidFill>
                  <a:srgbClr val="FF0000"/>
                </a:solidFill>
              </a:rPr>
              <a:t>Có đầu, không miệng, không tai</a:t>
            </a:r>
          </a:p>
          <a:p>
            <a:pPr fontAlgn="base"/>
            <a:r>
              <a:rPr lang="vi-VN" sz="2800" dirty="0">
                <a:solidFill>
                  <a:srgbClr val="FF0000"/>
                </a:solidFill>
              </a:rPr>
              <a:t>Đôi mắt như chẳng nhìn ai ban ngày</a:t>
            </a:r>
          </a:p>
          <a:p>
            <a:pPr fontAlgn="base"/>
            <a:r>
              <a:rPr lang="vi-VN" sz="2800" dirty="0">
                <a:solidFill>
                  <a:srgbClr val="FF0000"/>
                </a:solidFill>
              </a:rPr>
              <a:t>Đêm chạy, “đôi mắt” sáng thay</a:t>
            </a:r>
          </a:p>
          <a:p>
            <a:pPr fontAlgn="base"/>
            <a:r>
              <a:rPr lang="vi-VN" sz="2800" dirty="0">
                <a:solidFill>
                  <a:srgbClr val="FF0000"/>
                </a:solidFill>
              </a:rPr>
              <a:t>Bốn chân là bánh, chứa đầy những hơi?</a:t>
            </a:r>
          </a:p>
        </p:txBody>
      </p:sp>
      <p:sp>
        <p:nvSpPr>
          <p:cNvPr id="5" name="Rectangle 4"/>
          <p:cNvSpPr/>
          <p:nvPr/>
        </p:nvSpPr>
        <p:spPr>
          <a:xfrm>
            <a:off x="561262" y="4248150"/>
            <a:ext cx="2419350" cy="685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Ô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819" y="3929412"/>
            <a:ext cx="1242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HẾT GIỜ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52" b="95926" l="0" r="981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662" y="2538307"/>
            <a:ext cx="3429000" cy="1928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62" y="2341156"/>
            <a:ext cx="2828388" cy="19074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10100" y="4211192"/>
            <a:ext cx="2419350" cy="685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571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6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2800" dirty="0">
                <a:solidFill>
                  <a:srgbClr val="0070C0"/>
                </a:solidFill>
              </a:rPr>
              <a:t>Ai người đi sớm về trưa</a:t>
            </a:r>
          </a:p>
          <a:p>
            <a:pPr fontAlgn="base"/>
            <a:r>
              <a:rPr lang="vi-VN" sz="2800" dirty="0">
                <a:solidFill>
                  <a:srgbClr val="0070C0"/>
                </a:solidFill>
              </a:rPr>
              <a:t>Gió sương chẳng quản, nắng mưa chẳng sờn</a:t>
            </a:r>
          </a:p>
          <a:p>
            <a:pPr fontAlgn="base"/>
            <a:r>
              <a:rPr lang="vi-VN" sz="2800" dirty="0">
                <a:solidFill>
                  <a:srgbClr val="0070C0"/>
                </a:solidFill>
              </a:rPr>
              <a:t>Đứng canh ở các ngả đường</a:t>
            </a:r>
          </a:p>
          <a:p>
            <a:pPr fontAlgn="base"/>
            <a:r>
              <a:rPr lang="vi-VN" sz="2800" dirty="0">
                <a:solidFill>
                  <a:srgbClr val="0070C0"/>
                </a:solidFill>
              </a:rPr>
              <a:t>Người xe qua lại bốn phương an toàn?</a:t>
            </a:r>
          </a:p>
        </p:txBody>
      </p:sp>
      <p:sp>
        <p:nvSpPr>
          <p:cNvPr id="5" name="Rectangle 4"/>
          <p:cNvSpPr/>
          <p:nvPr/>
        </p:nvSpPr>
        <p:spPr>
          <a:xfrm>
            <a:off x="554206" y="4549041"/>
            <a:ext cx="3272486" cy="40671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39140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37955" r="-1"/>
          <a:stretch/>
        </p:blipFill>
        <p:spPr>
          <a:xfrm>
            <a:off x="838200" y="2263960"/>
            <a:ext cx="2541370" cy="22953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34"/>
          <a:stretch/>
        </p:blipFill>
        <p:spPr>
          <a:xfrm>
            <a:off x="4343400" y="2238708"/>
            <a:ext cx="2464625" cy="227515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1839" y="4513865"/>
            <a:ext cx="2396186" cy="40157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70442" y="341656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83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2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220626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3200" dirty="0" err="1">
                <a:solidFill>
                  <a:srgbClr val="0070C0"/>
                </a:solidFill>
              </a:rPr>
              <a:t>Xe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gì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ba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bánh</a:t>
            </a:r>
            <a:endParaRPr lang="en-US" sz="3200" dirty="0">
              <a:solidFill>
                <a:srgbClr val="0070C0"/>
              </a:solidFill>
            </a:endParaRPr>
          </a:p>
          <a:p>
            <a:pPr fontAlgn="base"/>
            <a:r>
              <a:rPr lang="en-US" sz="3200" dirty="0" err="1">
                <a:solidFill>
                  <a:srgbClr val="0070C0"/>
                </a:solidFill>
              </a:rPr>
              <a:t>Chở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khách</a:t>
            </a:r>
            <a:r>
              <a:rPr lang="en-US" sz="3200" dirty="0">
                <a:solidFill>
                  <a:srgbClr val="0070C0"/>
                </a:solidFill>
              </a:rPr>
              <a:t>, </a:t>
            </a:r>
            <a:r>
              <a:rPr lang="en-US" sz="3200" dirty="0" err="1">
                <a:solidFill>
                  <a:srgbClr val="0070C0"/>
                </a:solidFill>
              </a:rPr>
              <a:t>chở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hàng</a:t>
            </a:r>
            <a:endParaRPr lang="en-US" sz="3200" dirty="0">
              <a:solidFill>
                <a:srgbClr val="0070C0"/>
              </a:solidFill>
            </a:endParaRPr>
          </a:p>
          <a:p>
            <a:pPr fontAlgn="base"/>
            <a:r>
              <a:rPr lang="en-US" sz="3200" dirty="0" err="1">
                <a:solidFill>
                  <a:srgbClr val="0070C0"/>
                </a:solidFill>
              </a:rPr>
              <a:t>Bác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tài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phải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đạp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4014589" y="4470548"/>
            <a:ext cx="295275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xích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6340" y="2266950"/>
            <a:ext cx="3467100" cy="2421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" y="2114550"/>
            <a:ext cx="3810330" cy="296443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8790" y="4528753"/>
            <a:ext cx="295275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gác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8600" y="2423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95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vi-VN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</a:rPr>
              <a:t>Xe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gì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hai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bánh</a:t>
            </a:r>
            <a:endParaRPr lang="en-US" sz="2800" dirty="0">
              <a:solidFill>
                <a:srgbClr val="0070C0"/>
              </a:solidFill>
            </a:endParaRPr>
          </a:p>
          <a:p>
            <a:pPr fontAlgn="base"/>
            <a:r>
              <a:rPr lang="en-US" sz="2800" dirty="0" err="1">
                <a:solidFill>
                  <a:srgbClr val="0070C0"/>
                </a:solidFill>
              </a:rPr>
              <a:t>Đạp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chạy</a:t>
            </a:r>
            <a:r>
              <a:rPr lang="en-US" sz="2800" dirty="0">
                <a:solidFill>
                  <a:srgbClr val="0070C0"/>
                </a:solidFill>
              </a:rPr>
              <a:t> bon </a:t>
            </a:r>
            <a:r>
              <a:rPr lang="en-US" sz="2800" dirty="0" err="1">
                <a:solidFill>
                  <a:srgbClr val="0070C0"/>
                </a:solidFill>
              </a:rPr>
              <a:t>bon</a:t>
            </a:r>
            <a:endParaRPr lang="en-US" sz="2800" dirty="0">
              <a:solidFill>
                <a:srgbClr val="0070C0"/>
              </a:solidFill>
            </a:endParaRPr>
          </a:p>
          <a:p>
            <a:pPr fontAlgn="base"/>
            <a:r>
              <a:rPr lang="en-US" sz="2800" dirty="0" err="1">
                <a:solidFill>
                  <a:srgbClr val="0070C0"/>
                </a:solidFill>
              </a:rPr>
              <a:t>Chuông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kêu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kính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coong</a:t>
            </a:r>
            <a:endParaRPr lang="en-US" sz="2800" dirty="0">
              <a:solidFill>
                <a:srgbClr val="0070C0"/>
              </a:solidFill>
            </a:endParaRPr>
          </a:p>
          <a:p>
            <a:pPr fontAlgn="base"/>
            <a:r>
              <a:rPr lang="en-US" sz="2800" dirty="0" err="1">
                <a:solidFill>
                  <a:srgbClr val="0070C0"/>
                </a:solidFill>
              </a:rPr>
              <a:t>Đứng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yên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thì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đổ</a:t>
            </a:r>
            <a:r>
              <a:rPr lang="en-US" sz="2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724400" y="4308844"/>
            <a:ext cx="2190750" cy="609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8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 ghép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15" l="725" r="99457">
                        <a14:backgroundMark x1="6522" y1="6490" x2="11957" y2="177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2237271"/>
            <a:ext cx="3127986" cy="23573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0" b="89990" l="2806" r="97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6" t="19286" b="24135"/>
          <a:stretch/>
        </p:blipFill>
        <p:spPr>
          <a:xfrm flipH="1">
            <a:off x="166797" y="2378214"/>
            <a:ext cx="3728927" cy="223543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35886" y="4538643"/>
            <a:ext cx="2190750" cy="609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2350" y="195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1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vi-VN" sz="2800" dirty="0">
                <a:solidFill>
                  <a:srgbClr val="0070C0"/>
                </a:solidFill>
              </a:rPr>
              <a:t>Xe gì màu trắng</a:t>
            </a:r>
          </a:p>
          <a:p>
            <a:pPr fontAlgn="base"/>
            <a:r>
              <a:rPr lang="vi-VN" sz="2800" dirty="0">
                <a:solidFill>
                  <a:srgbClr val="0070C0"/>
                </a:solidFill>
              </a:rPr>
              <a:t>Có chữ thập xinh</a:t>
            </a:r>
          </a:p>
          <a:p>
            <a:pPr fontAlgn="base"/>
            <a:r>
              <a:rPr lang="vi-VN" sz="2800" dirty="0">
                <a:solidFill>
                  <a:srgbClr val="0070C0"/>
                </a:solidFill>
              </a:rPr>
              <a:t>Đèn màu nhấp nháy</a:t>
            </a:r>
          </a:p>
          <a:p>
            <a:pPr fontAlgn="base"/>
            <a:r>
              <a:rPr lang="vi-VN" sz="2800" dirty="0">
                <a:solidFill>
                  <a:srgbClr val="0070C0"/>
                </a:solidFill>
              </a:rPr>
              <a:t>Chạy nhanh trên đường?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4629150"/>
            <a:ext cx="356235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8" action="ppaction://hlinksldjump"/>
          </p:cNvPr>
          <p:cNvSpPr/>
          <p:nvPr/>
        </p:nvSpPr>
        <p:spPr>
          <a:xfrm flipH="1">
            <a:off x="7391400" y="3941421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ghép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het g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343" y="523875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819" y="3929412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HT </a:t>
            </a:r>
            <a:r>
              <a:rPr lang="en-US" sz="2400" b="1" dirty="0">
                <a:solidFill>
                  <a:schemeClr val="bg1"/>
                </a:solidFill>
              </a:rPr>
              <a:t>GIỜ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10909" t="29157" r="9091" b="9774"/>
          <a:stretch/>
        </p:blipFill>
        <p:spPr>
          <a:xfrm flipH="1">
            <a:off x="175437" y="2646714"/>
            <a:ext cx="3423428" cy="2035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730" b="7288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86" b="21473"/>
          <a:stretch/>
        </p:blipFill>
        <p:spPr>
          <a:xfrm>
            <a:off x="3531526" y="2202456"/>
            <a:ext cx="4434475" cy="250289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7588" y="4629150"/>
            <a:ext cx="356235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9938" y="211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0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" y="209550"/>
            <a:ext cx="8458200" cy="1752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vi-VN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solidFill>
                  <a:srgbClr val="0070C0"/>
                </a:solidFill>
              </a:rPr>
              <a:t>Lù lù như khối sắt</a:t>
            </a:r>
          </a:p>
          <a:p>
            <a:pPr fontAlgn="base"/>
            <a:r>
              <a:rPr lang="vi-VN" sz="2400" dirty="0">
                <a:solidFill>
                  <a:srgbClr val="0070C0"/>
                </a:solidFill>
              </a:rPr>
              <a:t>Đi lại chậm rì rì</a:t>
            </a:r>
          </a:p>
          <a:p>
            <a:pPr fontAlgn="base"/>
            <a:r>
              <a:rPr lang="vi-VN" sz="2400" dirty="0">
                <a:solidFill>
                  <a:srgbClr val="0070C0"/>
                </a:solidFill>
              </a:rPr>
              <a:t>Đoạn đường nào tôi đi</a:t>
            </a:r>
          </a:p>
          <a:p>
            <a:pPr fontAlgn="base"/>
            <a:r>
              <a:rPr lang="vi-VN" sz="2400" dirty="0">
                <a:solidFill>
                  <a:srgbClr val="0070C0"/>
                </a:solidFill>
              </a:rPr>
              <a:t>Đất đá san bằng hết</a:t>
            </a:r>
          </a:p>
          <a:p>
            <a:pPr fontAlgn="base"/>
            <a:r>
              <a:rPr lang="vi-VN" sz="2400" dirty="0">
                <a:solidFill>
                  <a:srgbClr val="0070C0"/>
                </a:solidFill>
              </a:rPr>
              <a:t>Là xe gì ?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4207" y="4412255"/>
            <a:ext cx="2215243" cy="5216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entagon 5">
            <a:hlinkClick r:id="rId6" action="ppaction://hlinksldjump"/>
          </p:cNvPr>
          <p:cNvSpPr/>
          <p:nvPr/>
        </p:nvSpPr>
        <p:spPr>
          <a:xfrm flipH="1">
            <a:off x="7029450" y="4248150"/>
            <a:ext cx="1905000" cy="685800"/>
          </a:xfrm>
          <a:prstGeom prst="homePlate">
            <a:avLst/>
          </a:prstGeom>
          <a:solidFill>
            <a:schemeClr val="accent6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sz="2000" b="0" i="0" u="none" strike="noStrike" kern="120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ghép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11" b="94536" l="364" r="96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226086"/>
            <a:ext cx="3358243" cy="22347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0" b="76875" l="640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00" b="24741"/>
          <a:stretch/>
        </p:blipFill>
        <p:spPr>
          <a:xfrm flipH="1">
            <a:off x="457200" y="2365545"/>
            <a:ext cx="3810000" cy="22472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05543" y="4421115"/>
            <a:ext cx="2627539" cy="52169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77150" y="2170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23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5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F8152F6-1C1E-4C6E-82A9-26EE09B56E62}"/>
  <p:tag name="ISPRING_PROJECT_VERSION" val="9"/>
  <p:tag name="ISPRING_PROJECT_FOLDER_UPDATED" val="1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QpltV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0KZb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QpltVmKWjAoEDAABZDgAAJwAAAHVuaXZlcnNhbC9mbGFzaF9wdWJsaXNoaW5nX3NldHRpbmdzLnhtbOVX3W4TOxC+z1NYe8Ql2RYKlGqTCuVHRJQkavZw6FU1WTtZq1578U9CuOJpzoOdJ2G8TtLktHC2QI6QuKhSj2e++Twznlkn5x8LQRZMG65kKzpuHkWEyUxRLuet6M+0//g0IsaCpCCUZK1IqoictxtJ6aaCm3zCrEVVQxBGmrPStqLc2vIsjpfLZZObUvtdJZxFfNPMVBGXmhkmLdNxKWCFP3ZVMhOtEWoA4F+h5Nqs3WgQkgSkt4o6wQinyFxyfygQfQEmj+KgNoXsZq6Vk7SjhNJEz6et6I9Or3vcfbrRCVBdXjDpY2LaKPRiewaUcs8CxIR/YiRnfJ4j3RcnEVlyavNW9OTEo6B2fBelwg5HB4/SURgDadfwBbNAwUJYBn+WfbRmIwgiupJQ8CzFHeLP34q66fXrq3Hv8mIwfHOdjkYX6WAcSFQ28T5OEu87SpCQcjpjWz8JWAtZjrzRZgbCsCTeFW3UuM8gZJYvMCbsXzRnToiJK0ulbdtqxyoau8Itva/AJDMl987u12SqBKa2IoVVWkwZHULBdpI9ueGyj5rHEZlhnMSqFY1KJskEJBYYtyB4tgUwbmost1Vh9dfarzQHQRAPbwAjbyfRLYVwsiwHbdgutc2O8WnN2n8pJyhZKUcEv2HEKoIhdgX+lzOym38y06qopFihlhjB0eOCsyWj51W81oBfc3SFLgqHlngdSsFs8PDB8U9kymZKIy6DBV4elHMT8JsPAi7BmFtQ2HB8NLkYdHvXg2G39/6RPyDQBcjsgeBYU6wo7UHwYUWkshs7DEcGzrAqKZTTaq/O2Zrfn4ZtWWOef1I29vANL5yAnwm/DcgO9AFTfhgvD0n8fzKo7TaHRXXR/eWtoPGKc0xJwMSNDFsSl+s2WAMwA0mUFCsCGXZm49vGgitnUBIaRIA2388w2GOZVqs5tk/0qCnTtSCPjp88PXn2/MXpy7Nm/M/nvx9/02g9s8YCvLswtDrfnFp3bPtKF7566I79YJj2Ll910sG7QXp1nfbep/sAFae77TqJ/Si5f7L4UfXLDpbxZe9dneQMMRK16qI3qQU3qqM1elNH6zJMwvHOFKxFATvbPNxU7G2CFxwr4WB1+j/V2g9/xYRiPUyt/cqB+9FL+vvELay2X/57n/pJfO9bxO8UXPICo+lHxPYB0352coSPh3u3Gg1E238OthtfAFBLAwQUAAIACADQpltVOHLMgGEDAACiCwAAIQAAAHVuaXZlcnNhbC9mbGFzaF9za2luX3NldHRpbmdzLnhtbI1WUW/aMBB+Lr8CsXeyUjZaKY1EW5CqsbZaWd+d5AALx45sh45/v7OJEwdCCVGl+O77fOe7z5eGakt5fwdSUcHvB6NB1LsKk0JK4HoJWc6Ihn5MFDyn94P538ViEFiEYEK+g9aUrxUaSkufIioRWU74fiHWYhiTZLuWouDpIPo2vzFPGFjoEWmzz0EyyreI+zG6fXiat+MYVfpZQzZckQSGAhNHwux6NpqNuhByCUqBSebuaTqa/rzAYSQG5qKMJ+Pb8bQTow4zt79OpB1VVFvSZDS5mYzbSVhaxDbr+kWMXORF3r0NuRRrk/sRY2KeCwwmSIpqQPjTnXkuwFFZexPkQr81/NMXah8XWgs+TATXKNohFzIjDDkr++vEKTvcgWFVVIXAzOO0A8EpKJ6kybnCkDU0q55Aep2e6xNWD2QT/1X2B9X4xSTtQMVoinkImdqM4bt5amj55t380NRQCvZmIjQmgtFzzCDSsoAwcCvjURvx+VpovO4QrQhT6PZNDvKGh3wjhXJbNG0O9Qc+KU89SGlw/g/BigweD1l6sKbdoR8fH2zf/LwqW5WYhF1p8jKrjQ73gvU+wXlGh3s3RX/lbH8CPvYYhrtCD8Q274tCX4XACb676riVdZntF2bwKC9eabCATKQQWT0saQamM2FgbSaJ4CiLkJMdXRONX5HfBhPvbeoqDI4cBw21SibUVDM4FZJNDL8mfk/s2ldZ6fNldriB5WkOi77G78z9ICNyC3IpBFODfknBWYNlsJ+3Y7gZ5zgmQD7zlehC4EKDv7NNrhUpDprvhCVak2STYSbtWYdBfeIwaC1mWMY7LTIvshjkDBtDwSmiaTOoDV1vGP7pDwqfkDbhZ5yGpze4FSe0EptnsC0GIpONE+JhYexZwTRlsAN3cz2DOeSZ44QKtdcupKlewEr7UiotF5VWXvJaCT6q6TiBf2A+ojksfMcFIWsSK3ua+ua6WVlv6U3PcvoYEfqDx66tTvwN0dlSLOyIVzhSaPGuidTldvXanpTsYMppZi85mr2wLR7DYELkZQmsyx36xO6Cm7FfbaQcvMXTTjADLBq1EaynOb+WeNmilQTwZ5c19qqJ+gv2sSAyfakAjRHb4jZcPBl+cuwYxPGZ5ToMPJNtRVV1fMf/zKNe7z9QSwMEFAACAAgA0KZbVffzYTVnAwAA6g0AACYAAAB1bml2ZXJzYWwvaHRtbF9wdWJsaXNoaW5nX3NldHRpbmdzLnhtbO1X23ISQRB95yum1vJR1mi8pRZSFpCSMgEqrJc8pZqdgZ1ydmadC4hPfo0f5pfYswMIJsaNJeqDDxRsT/fp25nuJTn+UAgyZ9pwJVvRQfN+RJjMFOVy1opepSf3nkbEWJAUhJKsFUkVkeN2IyndRHCTj5m1qGoIwkhzVNpWlFtbHsXxYrFoclNqf6qEs4hvmpkq4lIzw6RlOi4FLPHLLktmohVCDQD8FEquzNqNBiFJQDpT1AlGOMXIJfdJgXhhCxHFQWsC2buZVk7SjhJKEz2btKI7nV73oPtwrROQurxg0pfEtFHoxfYIKOU+CBBj/pGRnPFZjtE+OYzIglObt6IHhx4FteOrKBV2yBw8SkdhCaRdwRfMAgUL4TH4s+yDNWtBENGlhIJnKZ4Qn34r6qaXLy5GvfPT/uDlZTocnqb9UQiisol3cZJ411GCASmnM7bxk4C1kOUYN9pMQRiWxNuitRr3DYTM8jnWhH0X5tQJMXZlqbRtW+1YFca2cBPeD2CSqZI7uftnMlECO1sFhSQtJowOoMAajE5kRKZYGLFsRcOSSTIGiYTiFgTPNhbGTYzltiLSyUr7ueYgCJIFGc/I2Tj65jOkkuWgDduOZX1ifB+z9hvlBCVL5Yjg7xiximBNXYG/cka2G06mWhWVVICxxAiOHuecLRg9rgq0AvyRowt0UTi0RPqXgtng4b3jH8mETZVGXAZzvCwo5ybgN28FXIIx30BhHePd8Wm/27vsD7q9t3d9gkDnILNbgiOJWFHaveDDkkhl13ZYjgycYVVTKKfVWZ3cmr/ehg2Psc+/qRs7+IYXTsDvhN8UZAt6jy3fj5fbNP6nEdR2m8O8uuj+8lbQeMU5tiRg4kGG04rL1dyrAZiBJEqKJYEMR7HxY2POlTMoCQMiQJtfjzDYI02rpxnuRvSoKdO1IO8fPHh4+Ojxk6fPjprxl0+f791otFpSIwHeXdhSnRvX1BXbE6ULzx66Zd8fpL3z5520/7qfXlymvbfpLkAV09VxncR+d1y/Svxu+n6TTP7eKhmd917XaccAc6/FhN64FtywjtbwZR2t87D7Rlt7r1YIOMtm4W7iNBO84Nj7vTHzD7Hr2hcVfiO9AiH3w65/uVTXXsT/pdp+2rzB77yyJ/G1/ykaKN/9f9ZufAVQSwMEFAACAAgA0KZbVbE8Uo68AQAAUQYAAB8AAAB1bml2ZXJzYWwvaHRtbF9za2luX3NldHRpbmdzLmpzjZRNT8MwDIbv+xVTuaIJukE3bkPbpEkckNgNcUhbr6uWxlGSFQbiv9N0HyStC0suzdunr2On8VevX40gCfoP/a/6uV4/++taA6sZtYNrX+cdemH1QPM8hVVeAM8FBA2kPH16lr9/Cco4ELVpvH+xttrxC9C+WTOuXVwSForQNKGVhPZOaB9U4E8vs2NWh4ycMsc7Y1AMEhQGhBkIVAWrmeBqXQ83wQaMJah/0DVLwDO9C8dx2kn+Oo7iKE0mLpdgIZnYP2GGg5gl20zhTqQHejG006U3ewmqOvDtOezjbOECPNdmaaBoBp7fzsN52E1KBVrDMe5kNg2n9yTMWQzcTSgajUfTP1DPeFGPP+gy17k50VEYDaORS0uWQatKCaS36dDHROXVqmYr+IEz8GGcZJhHcLYH1bJq/xgS5U5ecIBSYWYr0kYjO0mUI0tzkR242cROkrObtbZd/0bdMQYxqvR0enBjp8s0ijENvGuGjWu2IW5t0dVcLugMhrzcuhH1ieoLnBKpuEhokvq4PIvebkyz1dj1a5U3U1tQK0RedU97KqCrbgJqKdZoBWYMSzZFpVX5vP2382bw3vcPUEsDBBQAAgAIADihWVWmGc9OSg4AAFYbAAAXAAAAdW5pdmVyc2FsL3VuaXZlcnNhbC5wbmftWWtUU9e23j5aH6hUW0GUR6llHI4lpKKIECBieQhUKMTH4RlFSoAQIqYBISTxeMopxQDDlIq8HUSJ4ZFogSABEqwPyjPFBKIJECxISGLYInlIYpIbPL299547xv1xzs/Ljz32Xnt9a49vzvnNNeca+/uvIkK2bt69GQCAraHHAqMBYJ0LAKylbHzf8kbzynar5bYGFx1yFGCO2Mstg/WogOMBAHC31Ort2fcs403nj8XgAGDbg5VrTR/2djIA7FaGBgacuJiomuRfyUAl9mWZYY9eFMLsJr7nbKLed/tkl/PHh1P2X2n6cNcndutiht3WO++d+eSDivVezskHkh/f3v7hbD21grDJoy2foO/39fbFjzAQMiFdkNszPdjToRTKFY0LCH4XSW1s3wMAlz6OWgsAgd/vAICPw8oslKLq1wNA4Q6LHUfKXNcAQH3gJgD4wCXMAnX9ZygqqP87J1IqZf/jXeco+1txzFaaZfH0R//GJ1ehq9BV6Cp0FboKXYWuQlehq9BV6P876O2mwO//cap4XF3ZV+okHXuQhwqyTPdO/V/nkZB+fq3ptzlNh8kwF5lo5ldJDVqeNF8FNb2YikwY4XTjO5Wv1wHxD6TGJfMUMyCdJIsz+8TTr79YpvGWSyXKV3FkM9ILbpxt7ULr8tu3vR2xdiKTqij+5d5YMT5GpHRRvmytn/3BvMyDGq1PJJj0PgBQcsJKPhr7MN4frl/kg8wXmn0p3z6/ixCB46m+n4U1RoTYTg8e0uABwP5WrbNdS8CQP+KKFGdc1sHtFgZfwvB+2KxTZb5lnInXxVuAO9fK33eAg0aJoAtNqBn1H9rf+igmykN/Ezm+BjhcVJ7pAJdxv0W3WeOGMpzDLjVJDLYpGcavbdw3nP+IX2YPr/1zJ6+1wHUNUzGPvB5lSFwadIvfNn2sfvbNdhddDvsDl96TCTO2Kc3L75Z8GnXhbSHVAIsrpDoQ3y72eZH1P9dN5r+6H7ng/9PLKunbQcmSZipPWZepWyrGvl1U5YMEKQ9W0NNjWOiqQ4o0KHLc2+kN5lfLmFenyUZVVSTcqF4og1ZKMlX+DcFSW/wUSNJh4VKkmRglGc8Vp2nwxW6Y03U0d1TCAs1+uflIld4+/H8yhDEeTYLm+05T+UYlj3Ah4PDJxWhZReOjlIJQyAdoJM+0h5d7av5O4mQiPkGkiRcRIE/DIVMSTAzivkfsbT6mI9sJQedCFd3tpWyeuME/hDGYcD/aicWi+4O/TGS3s8RkVQfbe2BetlgY4+HD396a/E3t3vfvuf+XM2qEa1lDfmF+J0uPsXJtZquJPyVOprRvBImqDpJhCWWllzRYF8R2dwQZJrJx9GFvDTFKppppYzMwytfjLxbGRGPcP32WojCg0rr0rWwG63jZS6/wEW++C1SzlhluCVP9rGnEpj4ZJVsfGAdAGSGthkeuhl0QrkTlxXFQ2jVFdwRdqehUzUVU4RSGpLwp04Xxuh4Tuuk8Y/ovYqYdMSOSVtcnF5K7T/AUdxfOs90fllNGcA/dYgi14VLC2nhRbdQTKFcJ0jDcor1hbP6oFBEXSEtOV6URhqKCrUav5qk5PSdSI/x2+xMP1hEpNlLjJ+Q8WMnlpMyudsP8MBGZUUxNUWXTSlVp6qWnDSSWORK+/DJzENmIRMPE2WnXKCOtB+nugxOma83e/HHlDadpjraICr59tTjpSF5WPuAveyo0vAHR5dYGx3nGudDjvFKfBTYmXXxIc+QYL8HYJWUeJ5aImUaC2r+TnA8KJAKtyWkMXSfbpZqhyllSuWicKTKRtXVd25R5aHPtQpNpMqIJbNLqEII6nVCIGTcPvNH778F04FdEswcSGKIvH66OLj0faXv1JartzYLtskCyuDvKQ0dc/JV2c9svRhazhSe6j9dvCXA4rGzTv5moeue2dHHNI8ZSjf7iMNVTxoCVhJv3HrJYU0jVd4I1XbexfS0Mn4a2GVTCCEL/Hr5g4Fjc+o4Znfp6whVpQ2m135xQlDOQ6lT+pXlZqQQj0SJ0Fyn9GvMBhzv4DVLFaRHIMlkNcHBCqEOATwwVpN/Z0sV7bsiEe+c0jpc9oWBSVezbyLqC2KVa6tRENlo36mYJATEytDW760SZeoPO53wpm1FhsuZqNk7MH+Ekc4wMBuySafSmqU0LamWp14Zq6Fx2AzIww+4ddVPFjI+2mF1RlR3fci4UcsQQlEVsZsttOzFVpqeCo/U1He6IGvpxmIn9Hl6CrSoqi5Yp4dw+tW4PmqLN6v8STiZLx5giG3vPcNFZ83S85DQsktgdwUqTKeuClDqRv7RSDiJ03cUr1sR96ILZnxtmRRVHVpH2D5DSr04xJbHVHagdinM7N0I2S7At+3Za4/f8uKLoPTF67m2BoTBduveW/9Ta2+5IM7eM06y569GR8EMhNZt+siEnVeB9i3fguoQp76gZqZZnG+toMRcUvqrRxyYOA0ZpOWtReOeVB/K2R6nP9DcC4w7q+vps7DF348tb0yTCgyplajkdmawT1G5nDIrJ3ZA8Ov/Gy/0C1794iPtcBP5kA0695QSZCEn4zlP17Ir4tHlH02hrMj2zC9fgjjXYf52H5LwTVVPQi+gjwt/aIDtC0s/61nQ+2icZU31lpeGUKPmkvyZamUY1SCewLutwe0IFDJMuN9Sf+KrN2P75Pnwn2qxqMxHumCaPJmd2NWglIAFrSdls+pjjpt0YxAFiY+e2m3jAoefTM/3fGEhzbYIQcklK/7yvAAbmfdTCHa9siWStE+FDy9RXhn/CIzF3fYuo2qHB1LMScob+y1AHuhLE6AdPWVeXsS8xZ3JbXRqvNRCJ6GJL8Nr4SP4ODfRuo0CMP1xE7VTeaeBFuqnYlSPzbImHkTSgfp1RAQncdP4kDl6qOkNK15d/VNZJr7TkgiAlAkZUW+REGTlQWXS1JSB6XbzIxaqLfQ9Kt7mJboBUorPiyKDtoup+qfxymwiOm7QRIjSL7OME7yjYtY4NVPfl3XMN5rzxlSxOq+Mx/2YKaN3cmd0zfghj8BSdPe6gJNBLjEaMl4+xOs35hPaincimfv29xk7LfvbXXB9Vr9TpaYhkzM2uhj5cna2f549aHlEqSq2zj2cvPmGHS/nbxy2k4CtaMdIM/MpwreCWsR1y0PdjZWkCJFtPYGxsJFtolFyUnxomFlFN0vZerEjpGjbHfFDJIebRHe+g62iUCCRMs6w01D+b8crCrNTRSkNufF7DzePkXseaxJWCcAgnltPgISuPnogcLa0cV5MXuPUeM/bzEpKNaMSxNL4j6IIDVLz2ot6jUf4zG1KtfPMEK/Gfgv4UIqh9wTCyCxa2Qycb05DSWBox3kO11OEqr3ueyq+m1Ccv+LzUjbKhtHMGNVviozr0GcGvqb3ANUZOK/Xn5Bo1IqyjX566gFE6ltbrsyKbM9hSJuQ47NLIZBT0nWf+kROW6vVEnRNIvC6s04ByrcVBY3z5PCpLJTzKhSjC497UHhAELaUGW0myKX45AQkCkneIpE9tV+5H/10rFKZUeyOGAP+lU3S2ayrWvu2ww6RUtd1F5fFjWmGih6UWvrfTfqcTtEf9ZBgGduOW7m9wyj87lb80XGWLzF/M3pO1djDYoqKI5qHJ3HE1S1JDKMq1yJgmt356C95i7DJ6V7rQlporTD5NMKo+J66Xwt7AVD5xZchLc75Wpy5PUGyGBXaQDMk6+1sOKHrfzymcXmYQhsX9u0n931mmfakV8Z/gn0aAMzekUnV298EwRfaCKjfOEr4U39zXs4cO7/OdE2ZDIhRgb5rFZ5Xa29EVjhclwjWtDtWGv2lXNI1LV/RK/cF5NcKJteI8sfzBTS+xzT2mX/3Nhh4oTUh7gevrka9Q8m6/gwHRjHPIHtmZtIDJSMI3vBGYH4b/n/GkM6WmpxNIOM6yPXJLfMypZBU71Yn3aZjCcNvvM4SWFIy2ivKY+fF0YicxdzyW1aMVDw9CeflLajninONsvvYZa9uZuGKSI1ofMhfm4KYEphrIRHxMXiDK4j4cYsOr0RrssKW8WliPUBZmgyVrRO2ny4R36eRfU1QEkLv5hxIqdEkNDjeDLFxSznDG9mLqrBujPGXsgJMs73mBbeYU2Wx8fnnk+nefl+82+rIZIZf0IZnB++LHJ55ZRCR71/yIK/4ef2DFAz31D6sdoy6QUVZRF476fRENOlc00g8ojyAEteKXPUatxIvF1SvO70cNfXE93ELbwAhBK1BN5OQ7Qp7yao2Joez8o5nyxO07NpBKmOYE9i/uDVsALZ1qxEXTsgzrCDclfUNJxIp4463C3FrCQufzpHf8Kk1bHDzDg2XeSSv2PgRELmElTr+z+bmV70/QdSDtVPQURQWq1s59jpK7EcfoQXb4VP6v7vFPhTvOPcYx5Nid3kkRxlONtYNr7EP/6Lhmvx0d7BCDigWUnrsDKvWwJrrjH2KX5+laPyJ8oPCfsHp8L82LoytNL3EkNntxDO29c858R4VXhkPWdwmGeL0qwa983eGB7XDB3JU/7AR7dJlmWx1uLFfRDfSeLnf1JgX2G2sgI0XUvcik88MM1rnizZRb5uGe05LMTXbA9NnOx4ZHXAVuIRwhMoXl4p4JNd2Wnv/1V6Teca68dcopGoTkzhR7Lfh7aGf7f5BggsEv1gDcvGBz8aVnWLZbfsFv+BSVD0HR7Oqt31ohuo6TqmOuRoFQBsP8gtjYM9QUYfspcARh7penQpLc65yMb2Q5otd51mcdCFLZBD4bbHb9c0iP89JuXH+Vv/I4WOroxzGevG8U9gVjCzcAXDFJq7Z1rJHmKuyokIAn+RWiuzqiewyq/N3/njOR/9KR79fhYfO6UMaW4N3HHNGWKSA0KCKQefTM5f8AUEsBAgAAFAACAAgA81bJTNajftpHAwAA4QkAABQAAAAAAAAAAQAAAAAAAAAAAHVuaXZlcnNhbC9wbGF5ZXIueG1sUEsBAgAAFAACAAgA0KZbVX9k7af6BAAAYhMAAB0AAAAAAAAAAQAAAAAAeQMAAHVuaXZlcnNhbC9jb21tb25fbWVzc2FnZXMubG5nUEsBAgAAFAACAAgA0KZbVRUeYBujAAAAfwEAAC4AAAAAAAAAAQAAAAAArggAAHVuaXZlcnNhbC9wbGF5YmFja19hbmRfbmF2aWdhdGlvbl9zZXR0aW5ncy54bWxQSwECAAAUAAIACADQpltVmKWjAoEDAABZDgAAJwAAAAAAAAABAAAAAACdCQAAdW5pdmVyc2FsL2ZsYXNoX3B1Ymxpc2hpbmdfc2V0dGluZ3MueG1sUEsBAgAAFAACAAgA0KZbVThyzIBhAwAAogsAACEAAAAAAAAAAQAAAAAAYw0AAHVuaXZlcnNhbC9mbGFzaF9za2luX3NldHRpbmdzLnhtbFBLAQIAABQAAgAIANCmW1X382E1ZwMAAOoNAAAmAAAAAAAAAAEAAAAAAAMRAAB1bml2ZXJzYWwvaHRtbF9wdWJsaXNoaW5nX3NldHRpbmdzLnhtbFBLAQIAABQAAgAIANCmW1WxPFKOvAEAAFEGAAAfAAAAAAAAAAEAAAAAAK4UAAB1bml2ZXJzYWwvaHRtbF9za2luX3NldHRpbmdzLmpzUEsBAgAAFAACAAgAOKFZVaYZz05KDgAAVhsAABcAAAAAAAAAAAAAAAAApxYAAHVuaXZlcnNhbC91bml2ZXJzYWwucG5nUEsFBgAAAAAIAAgAcwIAACYlAAAAAA=="/>
  <p:tag name="ISPRING_SCREEN_RECS_UPDATED" val="D:\GA 2022-2023\TC tương tác\TRò chơi gửi PDG\2 lý LẬT MẢNH GHÉP MN HƯNG NHÂN\"/>
  <p:tag name="ISPRING_RESOURCE_FOLDER" val="D:\GA 2022-2023\TC tương tác\TRò chơi gửi PDG\2 lý LẬT MẢNH GHÉP MN HƯNG NHÂN\"/>
  <p:tag name="ISPRING_PRESENTATION_PATH" val="D:\GA 2022-2023\TC tương tác\TRò chơi gửi PDG\2 lý LẬT MẢNH GHÉP MN HƯNG NHÂN.pptx"/>
  <p:tag name="FLASHSPRING_ZOOM_TAG" val="63"/>
  <p:tag name="ISPRING_PRESENTATION_INFO_2" val="&lt;?xml version=&quot;1.0&quot; encoding=&quot;UTF-8&quot; standalone=&quot;no&quot; ?&gt;&#10;&lt;presentation2&gt;&#10;&#10;  &lt;slides&gt;&#10;    &lt;slide id=&quot;{AAFF62D6-77BA-428B-882C-DED6BF661D4A}&quot; pptId=&quot;256&quot;/&gt;&#10;    &lt;slide id=&quot;{DE2B2C93-1451-4479-ABB5-0CC824D5AA87}&quot; pptId=&quot;257&quot;/&gt;&#10;    &lt;slide id=&quot;{E94B980F-F304-40DA-9853-19E615995B42}&quot; pptId=&quot;258&quot;/&gt;&#10;    &lt;slide id=&quot;{B2023B27-05D8-4781-90EA-95F2E9195D0A}&quot; pptId=&quot;259&quot;/&gt;&#10;    &lt;slide id=&quot;{5338128D-4D61-4EE5-BC20-4FE4CE1B82C6}&quot; pptId=&quot;260&quot;/&gt;&#10;    &lt;slide id=&quot;{9D023D60-79D2-4728-8B37-29696B030A9F}&quot; pptId=&quot;261&quot;/&gt;&#10;    &lt;slide id=&quot;{C0DCEC0C-49A4-4E64-B083-C24D54544630}&quot; pptId=&quot;263&quot;/&gt;&#10;    &lt;slide id=&quot;{A73C4E86-20D3-4F01-B0A1-9E9876914A20}&quot; pptId=&quot;265&quot;/&gt;&#10;    &lt;slide id=&quot;{F16ABBE1-D300-4FEE-8EE8-63CF6816A01F}&quot; pptId=&quot;266&quot;/&gt;&#10;    &lt;slide id=&quot;{D6DAA0DB-511C-4DA3-BA53-8F132BE006A2}&quot; pptId=&quot;269&quot;/&gt;&#10;    &lt;slide id=&quot;{09A33741-A084-4C33-8567-2007C7916477}&quot; pptId=&quot;270&quot;/&gt;&#10;  &lt;/slides&gt;&#10;&#10;  &lt;narration&gt;&#10;    &lt;audioTracks&gt;&#10;      &lt;audioTrack muted=&quot;false&quot; name=&quot;Audio 1&quot; resource=&quot;353519ca&quot; slideId=&quot;{D6DAA0DB-511C-4DA3-BA53-8F132BE006A2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df25375b&quot; slideId=&quot;{09A33741-A084-4C33-8567-2007C7916477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16ABBE1-D300-4FEE-8EE8-63CF6816A01F}"/>
  <p:tag name="GENSWF_ADVANCE_TIME" val="13.038"/>
  <p:tag name="TIMING" val="|12.538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6DAA0DB-511C-4DA3-BA53-8F132BE006A2}"/>
  <p:tag name="GENSWF_ADVANCE_TIME" val="10.008"/>
  <p:tag name="TIMING" val="|10.007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AFF62D6-77BA-428B-882C-DED6BF661D4A}"/>
  <p:tag name="GENSWF_ADVANCE_TIME" val="7.939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E2B2C93-1451-4479-ABB5-0CC824D5AA87}"/>
  <p:tag name="GENSWF_ADVANCE_TIME" val="11.506"/>
  <p:tag name="TIMING" val="|11.006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94B980F-F304-40DA-9853-19E615995B42}"/>
  <p:tag name="GENSWF_ADVANCE_TIME" val="19.029"/>
  <p:tag name="TIMING" val="|18.529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B2023B27-05D8-4781-90EA-95F2E9195D0A}"/>
  <p:tag name="GENSWF_ADVANCE_TIME" val="20.04"/>
  <p:tag name="TIMING" val="|19.0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338128D-4D61-4EE5-BC20-4FE4CE1B82C6}"/>
  <p:tag name="GENSWF_ADVANCE_TIME" val="13.038"/>
  <p:tag name="TIMING" val="|12.538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D023D60-79D2-4728-8B37-29696B030A9F}"/>
  <p:tag name="GENSWF_ADVANCE_TIME" val="14.524"/>
  <p:tag name="TIMING" val="|14.024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0DCEC0C-49A4-4E64-B083-C24D54544630}"/>
  <p:tag name="GENSWF_ADVANCE_TIME" val="14.025"/>
  <p:tag name="TIMING" val="|13.52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73C4E86-20D3-4F01-B0A1-9E9876914A20}"/>
  <p:tag name="GENSWF_ADVANCE_TIME" val="14.014"/>
  <p:tag name="TIMING" val="|13.514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391</Words>
  <Application>Microsoft Office PowerPoint</Application>
  <PresentationFormat>On-screen Show (16:9)</PresentationFormat>
  <Paragraphs>92</Paragraphs>
  <Slides>12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Verdana</vt:lpstr>
      <vt:lpstr>Times New Roman</vt:lpstr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STD_DELL</cp:lastModifiedBy>
  <cp:revision>156</cp:revision>
  <dcterms:created xsi:type="dcterms:W3CDTF">2018-01-11T15:19:09Z</dcterms:created>
  <dcterms:modified xsi:type="dcterms:W3CDTF">2025-04-08T06:50:20Z</dcterms:modified>
</cp:coreProperties>
</file>