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DejaVu Serif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384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1" Type="http://schemas.microsoft.com/office/2007/relationships/media" Target="../media/media1.mp4"/><Relationship Id="rId11" Type="http://schemas.openxmlformats.org/officeDocument/2006/relationships/image" Target="../media/image4.svg"/><Relationship Id="rId15" Type="http://schemas.openxmlformats.org/officeDocument/2006/relationships/image" Target="../media/image8.sv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24.sv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8.svg"/><Relationship Id="rId2" Type="http://schemas.openxmlformats.org/officeDocument/2006/relationships/image" Target="../media/image1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6.sv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.svg"/><Relationship Id="rId7" Type="http://schemas.openxmlformats.org/officeDocument/2006/relationships/image" Target="../media/image24.sv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4.png"/><Relationship Id="rId1" Type="http://schemas.microsoft.com/office/2007/relationships/media" Target="../media/media2.mp3"/><Relationship Id="rId11" Type="http://schemas.openxmlformats.org/officeDocument/2006/relationships/image" Target="../media/image5.png"/><Relationship Id="rId15" Type="http://schemas.openxmlformats.org/officeDocument/2006/relationships/image" Target="../media/image28.sv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12" Type="http://schemas.openxmlformats.org/officeDocument/2006/relationships/image" Target="../media/image3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34.svg"/><Relationship Id="rId10" Type="http://schemas.openxmlformats.org/officeDocument/2006/relationships/image" Target="../media/image8.sv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714691" y="-239187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140038" y="647700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55934" flipH="1">
            <a:off x="13913093" y="406504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01085" y="5653401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901251" y="1161110"/>
            <a:ext cx="11806119" cy="560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 ÁN</a:t>
            </a:r>
          </a:p>
          <a:p>
            <a:pPr algn="ctr">
              <a:lnSpc>
                <a:spcPts val="8119"/>
              </a:lnSpc>
            </a:pPr>
            <a:endParaRPr lang="en-US" sz="5799" b="1">
              <a:solidFill>
                <a:srgbClr val="EA155C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 tài: Vẽ bãi biển Đồ Sơn </a:t>
            </a: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 vực: Phát triển thẩm mĩ</a:t>
            </a: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 tuổi: 5-6 Tuổi</a:t>
            </a: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 viên: Nguyễn Thị Hạnh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47B8C8-1E42-36D3-62D9-E1118A54FE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02872" y="1161110"/>
            <a:ext cx="7153085" cy="9515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331390-3823-DD92-AF02-8672F5ABAC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2015" y="6990738"/>
            <a:ext cx="1555386" cy="1555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AEB239-9440-4C33-4D33-3AD6EE0393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387" y="5761657"/>
            <a:ext cx="4853414" cy="4622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506516" y="474942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621334" y="1165232"/>
            <a:ext cx="3265119" cy="2469246"/>
          </a:xfrm>
          <a:custGeom>
            <a:avLst/>
            <a:gdLst/>
            <a:ahLst/>
            <a:cxnLst/>
            <a:rect l="l" t="t" r="r" b="b"/>
            <a:pathLst>
              <a:path w="3265119" h="2469246">
                <a:moveTo>
                  <a:pt x="3265120" y="0"/>
                </a:moveTo>
                <a:lnTo>
                  <a:pt x="0" y="0"/>
                </a:lnTo>
                <a:lnTo>
                  <a:pt x="0" y="2469246"/>
                </a:lnTo>
                <a:lnTo>
                  <a:pt x="3265120" y="2469246"/>
                </a:lnTo>
                <a:lnTo>
                  <a:pt x="326512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33235" y="30695"/>
            <a:ext cx="13274967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1: Ổn định tổ chức</a:t>
            </a:r>
          </a:p>
        </p:txBody>
      </p:sp>
      <p:pic>
        <p:nvPicPr>
          <p:cNvPr id="10" name="Tuyệt Vời Tắm Biển Đồ Sơn Khu 2 - Check in Hải Phòng - Trim - Trim - Trim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" y="934935"/>
            <a:ext cx="18287999" cy="10020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4635" y="928168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61394" y="6020507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8390">
            <a:off x="14752226" y="-722461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7" y="0"/>
                </a:lnTo>
                <a:lnTo>
                  <a:pt x="3717077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29033">
            <a:off x="670036" y="1129070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39674" y="1952249"/>
            <a:ext cx="10044200" cy="251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2: Quan sát và đàm thoại</a:t>
            </a:r>
          </a:p>
          <a:p>
            <a:pPr algn="l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1154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318" y="809668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61394" y="6020507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8390">
            <a:off x="14752226" y="-722461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7" y="0"/>
                </a:lnTo>
                <a:lnTo>
                  <a:pt x="3717077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29033">
            <a:off x="670036" y="1129070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6D821-B933-2C11-E423-497136B03245}"/>
              </a:ext>
            </a:extLst>
          </p:cNvPr>
          <p:cNvSpPr txBox="1"/>
          <p:nvPr/>
        </p:nvSpPr>
        <p:spPr>
          <a:xfrm>
            <a:off x="5715000" y="1974052"/>
            <a:ext cx="6114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HĐ 3: Trẻ thực hiện</a:t>
            </a:r>
          </a:p>
        </p:txBody>
      </p:sp>
      <p:pic>
        <p:nvPicPr>
          <p:cNvPr id="16" name="NHẠC NỀN ĐỌC, KỂ CHUYỆN THƠ HAY">
            <a:hlinkClick r:id="" action="ppaction://media"/>
            <a:extLst>
              <a:ext uri="{FF2B5EF4-FFF2-40B4-BE49-F238E27FC236}">
                <a16:creationId xmlns:a16="http://schemas.microsoft.com/office/drawing/2014/main" id="{9748560D-761A-21FB-786A-1933E5C4B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840662" y="4026587"/>
            <a:ext cx="2606675" cy="260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50500" y="6542532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3694750" y="3116497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16514705" y="676402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420" y="6010678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01890" y="2611989"/>
            <a:ext cx="6427478" cy="2735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4: Nhận xét sản phẩm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9" name="BeYeuBienLam-BeBaoAn_3t6g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6200" y="5940369"/>
            <a:ext cx="1600200" cy="1430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57</Words>
  <Application>Microsoft Office PowerPoint</Application>
  <PresentationFormat>Custom</PresentationFormat>
  <Paragraphs>11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DejaVu Serif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Illustrative Preschool Presentation</dc:title>
  <dc:creator>STD_HP</dc:creator>
  <cp:lastModifiedBy>STD_HANH</cp:lastModifiedBy>
  <cp:revision>11</cp:revision>
  <dcterms:created xsi:type="dcterms:W3CDTF">2006-08-16T00:00:00Z</dcterms:created>
  <dcterms:modified xsi:type="dcterms:W3CDTF">2025-05-05T12:26:22Z</dcterms:modified>
  <dc:identifier>DAGZS4bHlFM</dc:identifier>
</cp:coreProperties>
</file>