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67" r:id="rId3"/>
    <p:sldId id="257" r:id="rId4"/>
    <p:sldId id="266" r:id="rId5"/>
    <p:sldId id="268" r:id="rId6"/>
    <p:sldId id="269" r:id="rId7"/>
    <p:sldId id="272" r:id="rId8"/>
    <p:sldId id="271" r:id="rId9"/>
    <p:sldId id="265" r:id="rId10"/>
    <p:sldId id="263" r:id="rId11"/>
    <p:sldId id="275" r:id="rId12"/>
    <p:sldId id="276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338"/>
    <a:srgbClr val="FFB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8A260-19DE-4274-BD2F-425CA01142F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0DCC6-31F6-40F5-97E1-B6025445A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0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0DCC6-31F6-40F5-97E1-B6025445A8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97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0DCC6-31F6-40F5-97E1-B6025445A8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93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0DCC6-31F6-40F5-97E1-B6025445A8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0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0DCC6-31F6-40F5-97E1-B6025445A8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5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0DCC6-31F6-40F5-97E1-B6025445A8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0DCC6-31F6-40F5-97E1-B6025445A8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77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0DCC6-31F6-40F5-97E1-B6025445A8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68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0DCC6-31F6-40F5-97E1-B6025445A8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80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0DCC6-31F6-40F5-97E1-B6025445A8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27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0DCC6-31F6-40F5-97E1-B6025445A8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5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0DCC6-31F6-40F5-97E1-B6025445A8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6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9D4CA-119D-1BC8-C39E-F245191D7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B7703C-ADE0-7CA2-77FE-136188AC0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B10E-27C4-4983-2CD3-9A923A052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063D-8A4C-4E67-8375-4B4288D07C9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CABC5-C8C9-BB14-D1FA-B59E920F0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1EB1A-0BE0-A10E-F334-6A2CDE14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C5F-C995-481C-A4B1-7EB43026E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01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222B9-1511-B04A-F162-27DA331A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EEF6B2-D6E4-1D1D-AD31-4C94AD281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E01A2-E785-CC87-DABF-33C058A20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063D-8A4C-4E67-8375-4B4288D07C9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2700B-393F-F482-A26D-7B4A386A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C6A8B-6121-7C8C-472D-701EA0864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C5F-C995-481C-A4B1-7EB43026E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6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4F5373-26BF-DF8E-0766-71E876DB0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F6ADD-B8F5-B35D-3693-D949FCD14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E3903-E573-2D4D-DE56-93E1F6101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063D-8A4C-4E67-8375-4B4288D07C9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6618D-89D5-6A75-7BB1-333EA246C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8F8B5-CA52-E787-0054-2922C132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C5F-C995-481C-A4B1-7EB43026E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66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7819-C4EB-4AE4-AF09-0B9E483070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10FF1-4822-4164-A370-5119CDBA4E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237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7819-C4EB-4AE4-AF09-0B9E483070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10FF1-4822-4164-A370-5119CDBA4E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430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7819-C4EB-4AE4-AF09-0B9E483070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10FF1-4822-4164-A370-5119CDBA4E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52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7819-C4EB-4AE4-AF09-0B9E483070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10FF1-4822-4164-A370-5119CDBA4E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8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7819-C4EB-4AE4-AF09-0B9E483070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10FF1-4822-4164-A370-5119CDBA4E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131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7819-C4EB-4AE4-AF09-0B9E483070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10FF1-4822-4164-A370-5119CDBA4E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732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7819-C4EB-4AE4-AF09-0B9E483070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10FF1-4822-4164-A370-5119CDBA4E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404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7819-C4EB-4AE4-AF09-0B9E483070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10FF1-4822-4164-A370-5119CDBA4E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06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AAF1-A694-9695-44AD-31DFED08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81A2E-E09F-5CBF-81CC-2DA9F9A0A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4830D-3EB2-16BD-E40C-32EBEFCA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063D-8A4C-4E67-8375-4B4288D07C9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63E57-416F-43D8-687D-AECE57CA7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5E1F1-98BB-DC3A-630D-3030DC75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C5F-C995-481C-A4B1-7EB43026E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6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7819-C4EB-4AE4-AF09-0B9E483070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10FF1-4822-4164-A370-5119CDBA4E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703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7819-C4EB-4AE4-AF09-0B9E483070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10FF1-4822-4164-A370-5119CDBA4E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647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7819-C4EB-4AE4-AF09-0B9E483070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10FF1-4822-4164-A370-5119CDBA4E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0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82695-0723-79D9-E4E6-179886B1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3844B-BFFA-0A5B-4150-44EFF80E2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41C4-2BB0-592F-FB0D-ABA66AB9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063D-8A4C-4E67-8375-4B4288D07C9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A0191-DC00-3147-BD43-9ADD2DA7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65802-5BE0-9850-A436-9C05B6654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C5F-C995-481C-A4B1-7EB43026E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82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4B8A-2173-76B4-BC82-9790FD9A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8A494-0AE0-71E0-F0FC-6CFCBDBA6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32757-96D7-5E12-7C6C-9E359274B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79FE1-3879-FF03-FA97-832EB9C1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063D-8A4C-4E67-8375-4B4288D07C9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EFC20-C30C-7386-C2FF-4FF2197B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6D97B-8CF2-6465-4CE9-DE4CB93C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C5F-C995-481C-A4B1-7EB43026E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5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73-54BA-F3FC-0B0C-7C12832F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1DDDE-1002-69B8-D3EF-A4B4ADC26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419FCB-810C-4DA4-D535-B9B280390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5F7446-6895-E4F6-9386-E67A5F25F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2C61F6-F9A1-F3BD-F8F9-8C3A1A611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1D90EF-8790-2AFF-D943-C9AE8A3F6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063D-8A4C-4E67-8375-4B4288D07C9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E0A437-F61F-A823-995A-489BEB82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F7B7DB-1E57-2A20-95DB-38CA8B24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C5F-C995-481C-A4B1-7EB43026E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52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A7E32-9674-9BFD-D8FF-82818D3B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99EC4-6449-5157-9BE1-E39D40B2B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063D-8A4C-4E67-8375-4B4288D07C9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AE1FF-AA60-7E17-B1C4-B600C1F2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66EF2-5C5F-AC7D-EDD5-F2FDD2765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C5F-C995-481C-A4B1-7EB43026E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2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EE64DC-F87B-E167-3AEB-A339917C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063D-8A4C-4E67-8375-4B4288D07C9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409D2-05B0-1AA2-1EB6-AFB1002CD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3F02F-E8F4-1B78-527D-D175AEF0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C5F-C995-481C-A4B1-7EB43026E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3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65169-6D28-F153-BC11-434EC086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E9FC3-E51D-91E5-EC85-C4C09F188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6140B-69AB-A54D-E08A-232BE5471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72766-E949-9985-4EE9-3CDB0DB4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063D-8A4C-4E67-8375-4B4288D07C9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EAD2C-B9A1-F90B-A463-0149F4B26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0618B0-358D-D423-6EBF-21FD3EFC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C5F-C995-481C-A4B1-7EB43026E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75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731C2-6093-D577-A28D-EA6A7ABA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39EE78-EC90-033D-BFBF-C000C6AC3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198A41-6F41-ED89-B819-4FD016F19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5B67-FE14-2774-FF3E-94E1323C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063D-8A4C-4E67-8375-4B4288D07C9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8AA44-A362-44C3-C7AA-F67A34F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15BCC-EF3D-9866-E5DF-A4B566E9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BC5F-C995-481C-A4B1-7EB43026E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6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DC9031-A707-2F34-DF1D-D88B9FFB4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B324B-8B88-EC4E-9A6A-F87EBF286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ACBB3-EB0C-E39C-CE0A-CFE6EDCEF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D063D-8A4C-4E67-8375-4B4288D07C9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32B7A-1247-659E-76C9-9E7A85FA7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05AB9-04F6-04A6-9DD5-12EAD5939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CBC5F-C995-481C-A4B1-7EB43026E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1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7819-C4EB-4AE4-AF09-0B9E483070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10FF1-4822-4164-A370-5119CDBA4E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7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.jpeg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5.wav"/><Relationship Id="rId12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5.jpeg"/><Relationship Id="rId5" Type="http://schemas.openxmlformats.org/officeDocument/2006/relationships/audio" Target="../media/audio3.wav"/><Relationship Id="rId15" Type="http://schemas.openxmlformats.org/officeDocument/2006/relationships/image" Target="../media/image9.png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12.wav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11.wav"/><Relationship Id="rId11" Type="http://schemas.openxmlformats.org/officeDocument/2006/relationships/image" Target="../media/image11.jpg"/><Relationship Id="rId5" Type="http://schemas.openxmlformats.org/officeDocument/2006/relationships/audio" Target="../media/audio10.wav"/><Relationship Id="rId10" Type="http://schemas.openxmlformats.org/officeDocument/2006/relationships/image" Target="../media/image10.jpg"/><Relationship Id="rId4" Type="http://schemas.openxmlformats.org/officeDocument/2006/relationships/audio" Target="../media/audio9.wav"/><Relationship Id="rId9" Type="http://schemas.openxmlformats.org/officeDocument/2006/relationships/audio" Target="../media/audio7.wav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6.wav"/><Relationship Id="rId12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15.wav"/><Relationship Id="rId11" Type="http://schemas.openxmlformats.org/officeDocument/2006/relationships/image" Target="../media/image14.jpg"/><Relationship Id="rId5" Type="http://schemas.openxmlformats.org/officeDocument/2006/relationships/audio" Target="../media/audio14.wav"/><Relationship Id="rId10" Type="http://schemas.openxmlformats.org/officeDocument/2006/relationships/image" Target="../media/image13.png"/><Relationship Id="rId4" Type="http://schemas.openxmlformats.org/officeDocument/2006/relationships/audio" Target="../media/audio13.wav"/><Relationship Id="rId9" Type="http://schemas.openxmlformats.org/officeDocument/2006/relationships/audio" Target="../media/audio7.wav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6.wav"/><Relationship Id="rId12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19.wav"/><Relationship Id="rId11" Type="http://schemas.openxmlformats.org/officeDocument/2006/relationships/image" Target="../media/image16.jpg"/><Relationship Id="rId5" Type="http://schemas.openxmlformats.org/officeDocument/2006/relationships/audio" Target="../media/audio18.wav"/><Relationship Id="rId10" Type="http://schemas.openxmlformats.org/officeDocument/2006/relationships/image" Target="../media/image14.jpg"/><Relationship Id="rId4" Type="http://schemas.openxmlformats.org/officeDocument/2006/relationships/audio" Target="../media/audio17.wav"/><Relationship Id="rId9" Type="http://schemas.openxmlformats.org/officeDocument/2006/relationships/audio" Target="../media/audio7.wav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6.wav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5.wav"/><Relationship Id="rId11" Type="http://schemas.openxmlformats.org/officeDocument/2006/relationships/image" Target="../media/image6.jpg"/><Relationship Id="rId5" Type="http://schemas.openxmlformats.org/officeDocument/2006/relationships/audio" Target="../media/audio4.wav"/><Relationship Id="rId10" Type="http://schemas.openxmlformats.org/officeDocument/2006/relationships/image" Target="../media/image5.jpeg"/><Relationship Id="rId4" Type="http://schemas.openxmlformats.org/officeDocument/2006/relationships/audio" Target="../media/audio20.wav"/><Relationship Id="rId9" Type="http://schemas.openxmlformats.org/officeDocument/2006/relationships/audio" Target="../media/audio8.wav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audio" Target="../media/audio2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79155" y="609601"/>
            <a:ext cx="4631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ỦY BAN NHÂN DÂN HUYỆN AN LÃO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PHÒNG GIÁO DỤC VÀ ĐÀO TẠO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5189" y="2394857"/>
            <a:ext cx="4030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latin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</a:rPr>
              <a:t> g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iọt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thần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kỳ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7492" y="3513908"/>
            <a:ext cx="5346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Đỗ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vị: Trường mầm non Quang Hưng</a:t>
            </a:r>
            <a:endParaRPr kumimoji="0" lang="vi-V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4E3DB-3E1B-71A2-CB1B-861422237E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154657"/>
            <a:ext cx="2839690" cy="2423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3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lam-phep-bang-cay-dua-tha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62991" y="2704103"/>
            <a:ext cx="6927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Xin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Sans Serif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6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25389" y="609601"/>
            <a:ext cx="74478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ỦY BAN NHÂN DÂN HUYỆN AN LÃO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PHÒNG GIÁO DỤC VÀ ĐÀO TẠO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xây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2023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Sans Serif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7767" y="2394857"/>
            <a:ext cx="298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Giọt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thần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kỳ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7532" y="4153988"/>
            <a:ext cx="5346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Đỗ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2.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Mỵ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 vị: Trường mầm non Quang Hưng</a:t>
            </a:r>
            <a:endParaRPr kumimoji="0" lang="vi-V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706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">
            <a:extLst>
              <a:ext uri="{FF2B5EF4-FFF2-40B4-BE49-F238E27FC236}">
                <a16:creationId xmlns:a16="http://schemas.microsoft.com/office/drawing/2014/main" id="{27A81A51-6EC6-0271-41AA-26E4207C4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0"/>
            <a:ext cx="12191999" cy="6858000"/>
          </a:xfrm>
          <a:prstGeom prst="rect">
            <a:avLst/>
          </a:prstGeom>
        </p:spPr>
      </p:pic>
      <p:sp>
        <p:nvSpPr>
          <p:cNvPr id="51" name="bong">
            <a:extLst>
              <a:ext uri="{FF2B5EF4-FFF2-40B4-BE49-F238E27FC236}">
                <a16:creationId xmlns:a16="http://schemas.microsoft.com/office/drawing/2014/main" id="{7A1E266D-E58F-8911-A648-9E5340A54EAF}"/>
              </a:ext>
            </a:extLst>
          </p:cNvPr>
          <p:cNvSpPr/>
          <p:nvPr/>
        </p:nvSpPr>
        <p:spPr>
          <a:xfrm>
            <a:off x="842387" y="4846845"/>
            <a:ext cx="4300694" cy="1005034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4" name="co giao">
            <a:extLst>
              <a:ext uri="{FF2B5EF4-FFF2-40B4-BE49-F238E27FC236}">
                <a16:creationId xmlns:a16="http://schemas.microsoft.com/office/drawing/2014/main" id="{4CB6F6EF-BE5F-94BB-4F8F-6E0FEF482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32" y="401053"/>
            <a:ext cx="2844319" cy="6288505"/>
          </a:xfrm>
          <a:prstGeom prst="rect">
            <a:avLst/>
          </a:prstGeom>
        </p:spPr>
      </p:pic>
      <p:sp>
        <p:nvSpPr>
          <p:cNvPr id="2" name="Chuẩn bị"/>
          <p:cNvSpPr/>
          <p:nvPr/>
        </p:nvSpPr>
        <p:spPr>
          <a:xfrm>
            <a:off x="2387314" y="1511589"/>
            <a:ext cx="2559155" cy="1144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ách làm"/>
          <p:cNvSpPr/>
          <p:nvPr/>
        </p:nvSpPr>
        <p:spPr>
          <a:xfrm>
            <a:off x="2671848" y="4764409"/>
            <a:ext cx="2471232" cy="12313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bi 1"/>
          <p:cNvSpPr/>
          <p:nvPr/>
        </p:nvSpPr>
        <p:spPr>
          <a:xfrm>
            <a:off x="5143081" y="569747"/>
            <a:ext cx="6854933" cy="327097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lam 1"/>
          <p:cNvSpPr/>
          <p:nvPr/>
        </p:nvSpPr>
        <p:spPr>
          <a:xfrm>
            <a:off x="5189503" y="4193057"/>
            <a:ext cx="6854933" cy="26649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810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6"/>
    </mc:Choice>
    <mc:Fallback xmlns="">
      <p:transition spd="slow" advTm="22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11" grpId="0" animBg="1"/>
      <p:bldP spid="30" grpId="0" animBg="1"/>
    </p:bldLst>
  </p:timing>
  <p:extLst mod="1">
    <p:ext uri="{E180D4A7-C9FB-4DFB-919C-405C955672EB}">
      <p14:showEvtLst xmlns:p14="http://schemas.microsoft.com/office/powerpoint/2010/main">
        <p14:triggerEvt type="onClick" time="5368" objId="17"/>
        <p14:triggerEvt type="onClick" time="6293" objId="23"/>
        <p14:triggerEvt type="onClick" time="12803" objId="18"/>
        <p14:triggerEvt type="onClick" time="13435" objId="2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7C36BA3C-1401-D4BD-F2BA-BA7FE8B4F107}"/>
              </a:ext>
            </a:extLst>
          </p:cNvPr>
          <p:cNvSpPr/>
          <p:nvPr/>
        </p:nvSpPr>
        <p:spPr>
          <a:xfrm>
            <a:off x="1941793" y="261425"/>
            <a:ext cx="78428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Ciel Pony" panose="02000000000000000000" pitchFamily="2" charset="0"/>
              </a:rPr>
              <a:t>Nước có ở những đâu ?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Ciel Pony" panose="02000000000000000000" pitchFamily="2" charset="0"/>
            </a:endParaRPr>
          </a:p>
        </p:txBody>
      </p:sp>
      <p:pic>
        <p:nvPicPr>
          <p:cNvPr id="3" name="tranh sông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5" y="3559399"/>
            <a:ext cx="3093395" cy="1901239"/>
          </a:xfrm>
          <a:prstGeom prst="rect">
            <a:avLst/>
          </a:prstGeom>
        </p:spPr>
      </p:pic>
      <p:sp>
        <p:nvSpPr>
          <p:cNvPr id="4" name="1. Sông"/>
          <p:cNvSpPr txBox="1"/>
          <p:nvPr/>
        </p:nvSpPr>
        <p:spPr>
          <a:xfrm>
            <a:off x="1468636" y="5665131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. Biển"/>
          <p:cNvSpPr txBox="1"/>
          <p:nvPr/>
        </p:nvSpPr>
        <p:spPr>
          <a:xfrm>
            <a:off x="4959545" y="1184755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ranh biể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1718" y="1658160"/>
            <a:ext cx="3103123" cy="1893448"/>
          </a:xfrm>
          <a:prstGeom prst="rect">
            <a:avLst/>
          </a:prstGeom>
        </p:spPr>
      </p:pic>
      <p:sp>
        <p:nvSpPr>
          <p:cNvPr id="7" name="3. cả 1 và 2"/>
          <p:cNvSpPr txBox="1"/>
          <p:nvPr/>
        </p:nvSpPr>
        <p:spPr>
          <a:xfrm>
            <a:off x="9096673" y="5593733"/>
            <a:ext cx="1970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ranh chu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9202" y="3559399"/>
            <a:ext cx="1822315" cy="1893448"/>
          </a:xfrm>
          <a:prstGeom prst="rect">
            <a:avLst/>
          </a:prstGeom>
        </p:spPr>
      </p:pic>
      <p:pic>
        <p:nvPicPr>
          <p:cNvPr id="9" name="tranh chung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700" y="3551608"/>
            <a:ext cx="1958502" cy="19012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08" y="1052436"/>
            <a:ext cx="1360946" cy="10193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53" y="5372743"/>
            <a:ext cx="1520594" cy="965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72" y="5460638"/>
            <a:ext cx="1360946" cy="1019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19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ước có ở những__m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ồi con chọn l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-s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 Biể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.-cả-1-và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Đúng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7C36BA3C-1401-D4BD-F2BA-BA7FE8B4F107}"/>
              </a:ext>
            </a:extLst>
          </p:cNvPr>
          <p:cNvSpPr/>
          <p:nvPr/>
        </p:nvSpPr>
        <p:spPr>
          <a:xfrm>
            <a:off x="289641" y="341523"/>
            <a:ext cx="113188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Khi mặt trời chiếu xuống </a:t>
            </a:r>
            <a:r>
              <a:rPr lang="vi-VN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biển </a:t>
            </a:r>
            <a:r>
              <a:rPr lang="vi-VN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có hiện tượng gì xảy ra ?</a:t>
            </a:r>
            <a:endParaRPr lang="en-US" sz="3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1. Nước nóng"/>
          <p:cNvSpPr txBox="1"/>
          <p:nvPr/>
        </p:nvSpPr>
        <p:spPr>
          <a:xfrm>
            <a:off x="1016854" y="5679507"/>
            <a:ext cx="222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. Nước bốc hơi"/>
          <p:cNvSpPr txBox="1"/>
          <p:nvPr/>
        </p:nvSpPr>
        <p:spPr>
          <a:xfrm>
            <a:off x="4730179" y="963797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3. Nước chuyển màu"/>
          <p:cNvSpPr txBox="1"/>
          <p:nvPr/>
        </p:nvSpPr>
        <p:spPr>
          <a:xfrm>
            <a:off x="8804034" y="5679507"/>
            <a:ext cx="2882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ranh nước nó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6" y="3379396"/>
            <a:ext cx="3006657" cy="2136553"/>
          </a:xfrm>
          <a:prstGeom prst="rect">
            <a:avLst/>
          </a:prstGeom>
        </p:spPr>
      </p:pic>
      <p:pic>
        <p:nvPicPr>
          <p:cNvPr id="13" name="Tranh nước chuyển màu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30" y="3379396"/>
            <a:ext cx="3241996" cy="2136553"/>
          </a:xfrm>
          <a:prstGeom prst="rect">
            <a:avLst/>
          </a:prstGeom>
        </p:spPr>
      </p:pic>
      <p:pic>
        <p:nvPicPr>
          <p:cNvPr id="14" name="Tranh nước bốc hơi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366" y="1487017"/>
            <a:ext cx="3296002" cy="2048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57" y="5515949"/>
            <a:ext cx="1360946" cy="10193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15" y="902242"/>
            <a:ext cx="1520594" cy="965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197" y="5515949"/>
            <a:ext cx="1360946" cy="1019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07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i mặt trời__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-nước-n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-nước-bốc-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-nước-chuyển-mà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7C36BA3C-1401-D4BD-F2BA-BA7FE8B4F107}"/>
              </a:ext>
            </a:extLst>
          </p:cNvPr>
          <p:cNvSpPr/>
          <p:nvPr/>
        </p:nvSpPr>
        <p:spPr>
          <a:xfrm>
            <a:off x="3833050" y="276025"/>
            <a:ext cx="42819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2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Nước</a:t>
            </a: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bốc</a:t>
            </a: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hơi</a:t>
            </a: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thành</a:t>
            </a: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gì</a:t>
            </a:r>
            <a:r>
              <a:rPr lang="vi-VN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?</a:t>
            </a:r>
            <a:endParaRPr lang="en-US" sz="3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" name="1. Đám mây"/>
          <p:cNvSpPr txBox="1"/>
          <p:nvPr/>
        </p:nvSpPr>
        <p:spPr>
          <a:xfrm>
            <a:off x="1383384" y="5545463"/>
            <a:ext cx="1691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. Nước"/>
          <p:cNvSpPr txBox="1"/>
          <p:nvPr/>
        </p:nvSpPr>
        <p:spPr>
          <a:xfrm>
            <a:off x="5197889" y="943510"/>
            <a:ext cx="1375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3. Nắng"/>
          <p:cNvSpPr txBox="1"/>
          <p:nvPr/>
        </p:nvSpPr>
        <p:spPr>
          <a:xfrm>
            <a:off x="9622334" y="5596073"/>
            <a:ext cx="136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ranh đám mâ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3" y="2822018"/>
            <a:ext cx="3677055" cy="3456166"/>
          </a:xfrm>
          <a:prstGeom prst="rect">
            <a:avLst/>
          </a:prstGeom>
        </p:spPr>
      </p:pic>
      <p:pic>
        <p:nvPicPr>
          <p:cNvPr id="6" name="Tranh nắ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856" y="3455349"/>
            <a:ext cx="3283187" cy="1988619"/>
          </a:xfrm>
          <a:prstGeom prst="rect">
            <a:avLst/>
          </a:prstGeom>
        </p:spPr>
      </p:pic>
      <p:pic>
        <p:nvPicPr>
          <p:cNvPr id="9" name="Tranh nước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66" y="1466730"/>
            <a:ext cx="3274979" cy="1988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90" y="5458837"/>
            <a:ext cx="1360946" cy="1019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55" y="807044"/>
            <a:ext cx="1360946" cy="10193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10" y="5197920"/>
            <a:ext cx="1520594" cy="96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5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ước bốc hơi __m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đám m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 Nướ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 n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7C36BA3C-1401-D4BD-F2BA-BA7FE8B4F107}"/>
              </a:ext>
            </a:extLst>
          </p:cNvPr>
          <p:cNvSpPr/>
          <p:nvPr/>
        </p:nvSpPr>
        <p:spPr>
          <a:xfrm>
            <a:off x="1643975" y="276025"/>
            <a:ext cx="89105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+mj-lt"/>
              </a:rPr>
              <a:t>Những đám mây nặng </a:t>
            </a:r>
            <a:r>
              <a:rPr lang="vi-VN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+mj-lt"/>
              </a:rPr>
              <a:t>rơi </a:t>
            </a:r>
            <a:r>
              <a:rPr lang="vi-VN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+mj-lt"/>
              </a:rPr>
              <a:t>xuống được gọi là </a:t>
            </a:r>
            <a:r>
              <a:rPr lang="vi-VN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+mj-lt"/>
              </a:rPr>
              <a:t>gì?</a:t>
            </a:r>
            <a:endParaRPr lang="en-US" sz="3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+mj-lt"/>
            </a:endParaRPr>
          </a:p>
        </p:txBody>
      </p:sp>
      <p:sp>
        <p:nvSpPr>
          <p:cNvPr id="4" name="1. mưa"/>
          <p:cNvSpPr txBox="1"/>
          <p:nvPr/>
        </p:nvSpPr>
        <p:spPr>
          <a:xfrm>
            <a:off x="1818565" y="5414708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. gió"/>
          <p:cNvSpPr txBox="1"/>
          <p:nvPr/>
        </p:nvSpPr>
        <p:spPr>
          <a:xfrm>
            <a:off x="5763879" y="1007099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3. nắng"/>
          <p:cNvSpPr txBox="1"/>
          <p:nvPr/>
        </p:nvSpPr>
        <p:spPr>
          <a:xfrm>
            <a:off x="9564203" y="5668982"/>
            <a:ext cx="136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ranh nắ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162" y="3460548"/>
            <a:ext cx="3283187" cy="1988619"/>
          </a:xfrm>
          <a:prstGeom prst="rect">
            <a:avLst/>
          </a:prstGeom>
        </p:spPr>
      </p:pic>
      <p:pic>
        <p:nvPicPr>
          <p:cNvPr id="8" name="tranh mư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1" y="3406827"/>
            <a:ext cx="3147506" cy="1809750"/>
          </a:xfrm>
          <a:prstGeom prst="rect">
            <a:avLst/>
          </a:prstGeom>
        </p:spPr>
      </p:pic>
      <p:pic>
        <p:nvPicPr>
          <p:cNvPr id="10" name="tranh gió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77" y="1611027"/>
            <a:ext cx="3394548" cy="1849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850" y="5449167"/>
            <a:ext cx="1360946" cy="1019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08" y="759011"/>
            <a:ext cx="1360946" cy="10193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1" y="5205470"/>
            <a:ext cx="1520594" cy="96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747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ững đám mây năng__m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Mư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 Gi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 n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7C36BA3C-1401-D4BD-F2BA-BA7FE8B4F107}"/>
              </a:ext>
            </a:extLst>
          </p:cNvPr>
          <p:cNvSpPr/>
          <p:nvPr/>
        </p:nvSpPr>
        <p:spPr>
          <a:xfrm>
            <a:off x="2112236" y="276025"/>
            <a:ext cx="77235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  <p:pic>
        <p:nvPicPr>
          <p:cNvPr id="3" name="trang sông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3" y="3504095"/>
            <a:ext cx="3093395" cy="1901239"/>
          </a:xfrm>
          <a:prstGeom prst="rect">
            <a:avLst/>
          </a:prstGeom>
        </p:spPr>
      </p:pic>
      <p:sp>
        <p:nvSpPr>
          <p:cNvPr id="4" name="1. sông"/>
          <p:cNvSpPr txBox="1"/>
          <p:nvPr/>
        </p:nvSpPr>
        <p:spPr>
          <a:xfrm>
            <a:off x="1367760" y="5457472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. Biển"/>
          <p:cNvSpPr txBox="1"/>
          <p:nvPr/>
        </p:nvSpPr>
        <p:spPr>
          <a:xfrm>
            <a:off x="5428848" y="1212443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ranh biể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2467" y="1642962"/>
            <a:ext cx="3103123" cy="1893448"/>
          </a:xfrm>
          <a:prstGeom prst="rect">
            <a:avLst/>
          </a:prstGeom>
        </p:spPr>
      </p:pic>
      <p:sp>
        <p:nvSpPr>
          <p:cNvPr id="7" name="3. cả 1 và 2"/>
          <p:cNvSpPr txBox="1"/>
          <p:nvPr/>
        </p:nvSpPr>
        <p:spPr>
          <a:xfrm>
            <a:off x="9711000" y="5457472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4156" y="3565136"/>
            <a:ext cx="1822315" cy="1893448"/>
          </a:xfrm>
          <a:prstGeom prst="rect">
            <a:avLst/>
          </a:prstGeom>
        </p:spPr>
      </p:pic>
      <p:pic>
        <p:nvPicPr>
          <p:cNvPr id="9" name="Tranh chung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54" y="3536410"/>
            <a:ext cx="1958502" cy="19012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62" y="5350816"/>
            <a:ext cx="1520594" cy="965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7" y="5350816"/>
            <a:ext cx="1360946" cy="10193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85" y="817429"/>
            <a:ext cx="1360946" cy="1019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43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ước mưa rơi xuống __m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-s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 Biể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-cả-1-và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Đúng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0E5F23-33AB-5A54-5275-9E634E7F94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78E4F9-7437-5E05-67E5-BAF24D0C9236}"/>
              </a:ext>
            </a:extLst>
          </p:cNvPr>
          <p:cNvSpPr/>
          <p:nvPr/>
        </p:nvSpPr>
        <p:spPr>
          <a:xfrm>
            <a:off x="1525678" y="1219217"/>
            <a:ext cx="9140644" cy="17543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Ciel Pony" panose="02000000000000000000" pitchFamily="2" charset="0"/>
              </a:rPr>
              <a:t>Cùng cô lắng nghe câu chuyện </a:t>
            </a:r>
            <a:r>
              <a:rPr lang="vi-VN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Ciel Pony" panose="02000000000000000000" pitchFamily="2" charset="0"/>
              </a:rPr>
              <a:t>về</a:t>
            </a:r>
            <a:endParaRPr lang="en-US" sz="5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iCiel Pony" panose="02000000000000000000" pitchFamily="2" charset="0"/>
            </a:endParaRPr>
          </a:p>
          <a:p>
            <a:pPr algn="ctr"/>
            <a:r>
              <a:rPr lang="vi-VN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Ciel Pony" panose="02000000000000000000" pitchFamily="2" charset="0"/>
              </a:rPr>
              <a:t> </a:t>
            </a:r>
            <a:r>
              <a:rPr lang="vi-VN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Ciel Pony" panose="02000000000000000000" pitchFamily="2" charset="0"/>
              </a:rPr>
              <a:t>giọt nước tí xíu nhé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iCiel Pony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99C599-E319-AE91-1BB5-B5D7AC89E9A4}"/>
              </a:ext>
            </a:extLst>
          </p:cNvPr>
          <p:cNvGrpSpPr/>
          <p:nvPr/>
        </p:nvGrpSpPr>
        <p:grpSpPr>
          <a:xfrm>
            <a:off x="2115591" y="3100219"/>
            <a:ext cx="7198738" cy="3298019"/>
            <a:chOff x="2115591" y="3100219"/>
            <a:chExt cx="7198738" cy="3298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BF7F2F-283B-4DC4-9EE2-977997B4D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9333" y1="13051" x2="59333" y2="13051"/>
                          <a14:foregroundMark x1="59333" y1="13051" x2="59333" y2="13051"/>
                          <a14:foregroundMark x1="59111" y1="12712" x2="59111" y2="12712"/>
                          <a14:foregroundMark x1="59333" y1="12458" x2="59333" y2="12458"/>
                          <a14:foregroundMark x1="59444" y1="11864" x2="59444" y2="11864"/>
                          <a14:foregroundMark x1="60222" y1="11102" x2="60222" y2="11102"/>
                          <a14:foregroundMark x1="60444" y1="10847" x2="60444" y2="10847"/>
                          <a14:foregroundMark x1="60778" y1="10678" x2="60778" y2="10678"/>
                          <a14:foregroundMark x1="63333" y1="13051" x2="63333" y2="13644"/>
                          <a14:foregroundMark x1="63333" y1="14068" x2="63333" y2="14068"/>
                          <a14:foregroundMark x1="62111" y1="13305" x2="62111" y2="13305"/>
                          <a14:foregroundMark x1="63556" y1="13644" x2="63556" y2="13644"/>
                          <a14:foregroundMark x1="62889" y1="14322" x2="62889" y2="14322"/>
                          <a14:foregroundMark x1="62556" y1="14492" x2="62556" y2="14492"/>
                          <a14:backgroundMark x1="59889" y1="11610" x2="59889" y2="11610"/>
                          <a14:backgroundMark x1="58556" y1="13814" x2="58556" y2="13814"/>
                          <a14:backgroundMark x1="57000" y1="14831" x2="57000" y2="14831"/>
                          <a14:backgroundMark x1="59889" y1="12881" x2="59889" y2="12881"/>
                          <a14:backgroundMark x1="62556" y1="13644" x2="62556" y2="14068"/>
                          <a14:backgroundMark x1="62556" y1="13220" x2="62556" y2="13644"/>
                          <a14:backgroundMark x1="62111" y1="16441" x2="62111" y2="16441"/>
                          <a14:backgroundMark x1="64333" y1="17712" x2="64333" y2="177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114" y="3100219"/>
              <a:ext cx="2515438" cy="329801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D3B1C8-14B1-EBA9-DB86-43FD53AA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9333" y1="13051" x2="59333" y2="13051"/>
                          <a14:foregroundMark x1="59333" y1="13051" x2="59333" y2="13051"/>
                          <a14:foregroundMark x1="59111" y1="12712" x2="59111" y2="12712"/>
                          <a14:foregroundMark x1="59333" y1="12458" x2="59333" y2="12458"/>
                          <a14:foregroundMark x1="59444" y1="11864" x2="59444" y2="11864"/>
                          <a14:foregroundMark x1="60222" y1="11102" x2="60222" y2="11102"/>
                          <a14:foregroundMark x1="60444" y1="10847" x2="60444" y2="10847"/>
                          <a14:foregroundMark x1="60778" y1="10678" x2="60778" y2="10678"/>
                          <a14:foregroundMark x1="63333" y1="13051" x2="63333" y2="13644"/>
                          <a14:foregroundMark x1="63333" y1="14068" x2="63333" y2="14068"/>
                          <a14:foregroundMark x1="62111" y1="13305" x2="62111" y2="13305"/>
                          <a14:foregroundMark x1="63556" y1="13644" x2="63556" y2="13644"/>
                          <a14:foregroundMark x1="62889" y1="14322" x2="62889" y2="14322"/>
                          <a14:foregroundMark x1="62556" y1="14492" x2="62556" y2="14492"/>
                          <a14:backgroundMark x1="59889" y1="11610" x2="59889" y2="11610"/>
                          <a14:backgroundMark x1="58556" y1="13814" x2="58556" y2="13814"/>
                          <a14:backgroundMark x1="57000" y1="14831" x2="57000" y2="14831"/>
                          <a14:backgroundMark x1="59889" y1="12881" x2="59889" y2="12881"/>
                          <a14:backgroundMark x1="62556" y1="13644" x2="62556" y2="14068"/>
                          <a14:backgroundMark x1="62556" y1="13220" x2="62556" y2="13644"/>
                          <a14:backgroundMark x1="62111" y1="16441" x2="62111" y2="16441"/>
                          <a14:backgroundMark x1="64333" y1="17712" x2="64333" y2="177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6385" y="3726267"/>
              <a:ext cx="2037944" cy="267197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5AD485-1804-0EE1-4C16-841CED7AF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9333" y1="13051" x2="59333" y2="13051"/>
                          <a14:foregroundMark x1="59333" y1="13051" x2="59333" y2="13051"/>
                          <a14:foregroundMark x1="59111" y1="12712" x2="59111" y2="12712"/>
                          <a14:foregroundMark x1="59333" y1="12458" x2="59333" y2="12458"/>
                          <a14:foregroundMark x1="59444" y1="11864" x2="59444" y2="11864"/>
                          <a14:foregroundMark x1="60222" y1="11102" x2="60222" y2="11102"/>
                          <a14:foregroundMark x1="60444" y1="10847" x2="60444" y2="10847"/>
                          <a14:foregroundMark x1="60778" y1="10678" x2="60778" y2="10678"/>
                          <a14:foregroundMark x1="63333" y1="13051" x2="63333" y2="13644"/>
                          <a14:foregroundMark x1="63333" y1="14068" x2="63333" y2="14068"/>
                          <a14:foregroundMark x1="62111" y1="13305" x2="62111" y2="13305"/>
                          <a14:foregroundMark x1="63556" y1="13644" x2="63556" y2="13644"/>
                          <a14:foregroundMark x1="62889" y1="14322" x2="62889" y2="14322"/>
                          <a14:foregroundMark x1="62556" y1="14492" x2="62556" y2="14492"/>
                          <a14:backgroundMark x1="59889" y1="11610" x2="59889" y2="11610"/>
                          <a14:backgroundMark x1="58556" y1="13814" x2="58556" y2="13814"/>
                          <a14:backgroundMark x1="57000" y1="14831" x2="57000" y2="14831"/>
                          <a14:backgroundMark x1="59889" y1="12881" x2="59889" y2="12881"/>
                          <a14:backgroundMark x1="62556" y1="13644" x2="62556" y2="14068"/>
                          <a14:backgroundMark x1="62556" y1="13220" x2="62556" y2="13644"/>
                          <a14:backgroundMark x1="62111" y1="16441" x2="62111" y2="16441"/>
                          <a14:backgroundMark x1="64333" y1="17712" x2="64333" y2="177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591" y="3726267"/>
              <a:ext cx="1920890" cy="251850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588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ùng cô lắng nghe câu chuyện_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6952037180720602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487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461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911464A-56F6-42C4-B33C-0621D4676ECD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,&quot;uploadSources&quot;:true}}"/>
  <p:tag name="ISPRING_SCORM_RATE_SLIDES" val="0"/>
  <p:tag name="ISPRING_SCORM_PASSING_SCORE" val="0.000000"/>
  <p:tag name="ISPRING_FIRST_PUBLISH" val="1"/>
  <p:tag name="ISPRING_ULTRA_SCORM_COURCE_TITLE" val="MNQH - Đ.LAN + MỴ - SẢN PHẨM - NHỮNG GIỌT NƯỚC THẦN KỲ"/>
  <p:tag name="ISPRING_PRESENTATION_TITLE" val="MNQH - Đ.LAN + MỴ - SẢN PHẨM - NHỮNG GIỌT NƯỚC THẦN KỲ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|\uFFFD:t{3CDB4CF0-1892-485B-A25B-1FCBA79E28B8}&quot;,&quot;C:\\Users\\Admin\\Desktop\\Thiết bị dạy học số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E3B89C-8D68-4F98-A885-BF023406DAE3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E3EB3D-F639-4DC6-91DB-520B1312BFAF}:2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C5CF01-A946-4775-A522-F4C260B2993D}:2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074EC4-EE9E-4C09-A462-D6B600270834}:26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8D930-A709-400C-B06F-FBAA43B7E25C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800777-4772-4AF0-BB0D-47F345B73C71}:2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3FD5E8-2785-464A-8F62-424AC8793E7A}:2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5F5413-6EB4-47F3-B5FE-FA8F1EF68A16}:26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9D23D8-BFB4-47CE-AD29-806AF9C77D6A}:2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C3F8FA-793F-4F70-A7FD-FBFC6E687F2B}:2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BA8A11-3DCD-46F0-9517-385A47ECD6E9}:2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277</Words>
  <Application>Microsoft Office PowerPoint</Application>
  <PresentationFormat>Widescreen</PresentationFormat>
  <Paragraphs>55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iCiel Pony</vt:lpstr>
      <vt:lpstr>Microsoft Sans Serif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MNQH - Đ.LAN + MỴ - SẢN PHẨM - NHỮNG GIỌT NƯỚC THẦN KỲ</dc:title>
  <dc:creator>Tomtep</dc:creator>
  <cp:lastModifiedBy>STD_HP</cp:lastModifiedBy>
  <cp:revision>106</cp:revision>
  <dcterms:created xsi:type="dcterms:W3CDTF">2023-07-21T02:22:47Z</dcterms:created>
  <dcterms:modified xsi:type="dcterms:W3CDTF">2025-05-09T08:49:11Z</dcterms:modified>
</cp:coreProperties>
</file>