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6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C360D-5D9C-4420-8349-53E785CCC2B0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79D2F-4650-4C24-8DDF-E802FC9A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8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7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4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8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5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5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8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5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2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981-81D3-4AB0-BA42-646DFC680B07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8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50981-81D3-4AB0-BA42-646DFC680B07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4F80C-EB15-4178-858D-97D9F0EA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6.gif"/><Relationship Id="rId1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15.gif"/><Relationship Id="rId17" Type="http://schemas.openxmlformats.org/officeDocument/2006/relationships/image" Target="../media/image18.gif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4.gif"/><Relationship Id="rId5" Type="http://schemas.openxmlformats.org/officeDocument/2006/relationships/audio" Target="../media/audio4.wav"/><Relationship Id="rId15" Type="http://schemas.microsoft.com/office/2007/relationships/hdphoto" Target="../media/hdphoto3.wdp"/><Relationship Id="rId10" Type="http://schemas.openxmlformats.org/officeDocument/2006/relationships/image" Target="../media/image3.gif"/><Relationship Id="rId4" Type="http://schemas.openxmlformats.org/officeDocument/2006/relationships/audio" Target="../media/audio3.wav"/><Relationship Id="rId9" Type="http://schemas.openxmlformats.org/officeDocument/2006/relationships/image" Target="../media/image4.gif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6.gif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12" Type="http://schemas.openxmlformats.org/officeDocument/2006/relationships/image" Target="../media/image15.gif"/><Relationship Id="rId17" Type="http://schemas.openxmlformats.org/officeDocument/2006/relationships/image" Target="../media/image20.gif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14.gif"/><Relationship Id="rId5" Type="http://schemas.openxmlformats.org/officeDocument/2006/relationships/audio" Target="../media/audio3.wav"/><Relationship Id="rId15" Type="http://schemas.microsoft.com/office/2007/relationships/hdphoto" Target="../media/hdphoto3.wdp"/><Relationship Id="rId10" Type="http://schemas.openxmlformats.org/officeDocument/2006/relationships/image" Target="../media/image3.gif"/><Relationship Id="rId4" Type="http://schemas.openxmlformats.org/officeDocument/2006/relationships/audio" Target="../media/audio2.wav"/><Relationship Id="rId9" Type="http://schemas.openxmlformats.org/officeDocument/2006/relationships/image" Target="../media/image4.gif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5.gif"/><Relationship Id="rId2" Type="http://schemas.openxmlformats.org/officeDocument/2006/relationships/audio" Target="../media/audio1.wav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gif"/><Relationship Id="rId5" Type="http://schemas.openxmlformats.org/officeDocument/2006/relationships/image" Target="../media/image19.jpeg"/><Relationship Id="rId15" Type="http://schemas.openxmlformats.org/officeDocument/2006/relationships/image" Target="../media/image7.png"/><Relationship Id="rId10" Type="http://schemas.openxmlformats.org/officeDocument/2006/relationships/image" Target="../media/image3.gif"/><Relationship Id="rId4" Type="http://schemas.openxmlformats.org/officeDocument/2006/relationships/audio" Target="../media/audio3.wav"/><Relationship Id="rId9" Type="http://schemas.openxmlformats.org/officeDocument/2006/relationships/image" Target="../media/image4.gif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15.g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12" Type="http://schemas.openxmlformats.org/officeDocument/2006/relationships/image" Target="../media/image14.gif"/><Relationship Id="rId17" Type="http://schemas.microsoft.com/office/2007/relationships/hdphoto" Target="../media/hdphoto3.wdp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.gif"/><Relationship Id="rId5" Type="http://schemas.openxmlformats.org/officeDocument/2006/relationships/image" Target="../media/image19.jpeg"/><Relationship Id="rId15" Type="http://schemas.openxmlformats.org/officeDocument/2006/relationships/image" Target="../media/image7.png"/><Relationship Id="rId10" Type="http://schemas.openxmlformats.org/officeDocument/2006/relationships/image" Target="../media/image4.gif"/><Relationship Id="rId4" Type="http://schemas.openxmlformats.org/officeDocument/2006/relationships/audio" Target="../media/audio3.wav"/><Relationship Id="rId9" Type="http://schemas.openxmlformats.org/officeDocument/2006/relationships/image" Target="../media/image16.gif"/><Relationship Id="rId1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6.gif"/><Relationship Id="rId18" Type="http://schemas.openxmlformats.org/officeDocument/2006/relationships/image" Target="../media/image19.jpe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12" Type="http://schemas.openxmlformats.org/officeDocument/2006/relationships/image" Target="../media/image15.gif"/><Relationship Id="rId17" Type="http://schemas.openxmlformats.org/officeDocument/2006/relationships/image" Target="../media/image20.gif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4.gif"/><Relationship Id="rId5" Type="http://schemas.openxmlformats.org/officeDocument/2006/relationships/audio" Target="../media/audio3.wav"/><Relationship Id="rId15" Type="http://schemas.microsoft.com/office/2007/relationships/hdphoto" Target="../media/hdphoto3.wdp"/><Relationship Id="rId10" Type="http://schemas.openxmlformats.org/officeDocument/2006/relationships/image" Target="../media/image3.gif"/><Relationship Id="rId4" Type="http://schemas.openxmlformats.org/officeDocument/2006/relationships/audio" Target="../media/audio2.wav"/><Relationship Id="rId9" Type="http://schemas.openxmlformats.org/officeDocument/2006/relationships/image" Target="../media/image4.gif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C3B396B-8903-4C5A-BAEB-FE8E3D435B87}"/>
              </a:ext>
            </a:extLst>
          </p:cNvPr>
          <p:cNvSpPr txBox="1">
            <a:spLocks/>
          </p:cNvSpPr>
          <p:nvPr/>
        </p:nvSpPr>
        <p:spPr>
          <a:xfrm>
            <a:off x="3236769" y="1638300"/>
            <a:ext cx="2215242" cy="419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3A9ADC3-DD41-43DC-939A-BEB21F0D9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80961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7C7B99-A9EB-4D63-B920-2D1689623BEF}"/>
              </a:ext>
            </a:extLst>
          </p:cNvPr>
          <p:cNvSpPr txBox="1">
            <a:spLocks/>
          </p:cNvSpPr>
          <p:nvPr/>
        </p:nvSpPr>
        <p:spPr>
          <a:xfrm>
            <a:off x="2134590" y="3655942"/>
            <a:ext cx="4419600" cy="419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Đỗ Thị Kim Anh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651885-66E4-4EF1-B398-83B1FE07E900}"/>
              </a:ext>
            </a:extLst>
          </p:cNvPr>
          <p:cNvSpPr txBox="1">
            <a:spLocks/>
          </p:cNvSpPr>
          <p:nvPr/>
        </p:nvSpPr>
        <p:spPr>
          <a:xfrm>
            <a:off x="2410196" y="4088931"/>
            <a:ext cx="3734790" cy="419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3C4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</a:p>
        </p:txBody>
      </p:sp>
    </p:spTree>
    <p:extLst>
      <p:ext uri="{BB962C8B-B14F-4D97-AF65-F5344CB8AC3E}">
        <p14:creationId xmlns:p14="http://schemas.microsoft.com/office/powerpoint/2010/main" val="3318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nhổ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qua slide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theo.</a:t>
            </a:r>
            <a:endParaRPr lang="en-US" sz="2800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9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Hạt gạo thường có màu gì?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498031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A. Màu đỏ</a:t>
            </a:r>
          </a:p>
        </p:txBody>
      </p:sp>
      <p:sp>
        <p:nvSpPr>
          <p:cNvPr id="40" name="Bevel 39"/>
          <p:cNvSpPr/>
          <p:nvPr/>
        </p:nvSpPr>
        <p:spPr>
          <a:xfrm>
            <a:off x="5741042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B. Màu trắng</a:t>
            </a:r>
          </a:p>
        </p:txBody>
      </p:sp>
      <p:sp>
        <p:nvSpPr>
          <p:cNvPr id="41" name="Bevel 40"/>
          <p:cNvSpPr/>
          <p:nvPr/>
        </p:nvSpPr>
        <p:spPr>
          <a:xfrm>
            <a:off x="2498031" y="2043469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C. Màu xanh</a:t>
            </a:r>
          </a:p>
        </p:txBody>
      </p:sp>
      <p:sp>
        <p:nvSpPr>
          <p:cNvPr id="42" name="Bevel 41"/>
          <p:cNvSpPr/>
          <p:nvPr/>
        </p:nvSpPr>
        <p:spPr>
          <a:xfrm>
            <a:off x="5735495" y="2057584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D. Màu đen</a:t>
            </a:r>
          </a:p>
        </p:txBody>
      </p:sp>
    </p:spTree>
    <p:extLst>
      <p:ext uri="{BB962C8B-B14F-4D97-AF65-F5344CB8AC3E}">
        <p14:creationId xmlns:p14="http://schemas.microsoft.com/office/powerpoint/2010/main" val="11266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Ai là người đã làm ra hạt gạo?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2353243" y="1219911"/>
            <a:ext cx="262063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A. Bác nông dân</a:t>
            </a:r>
          </a:p>
        </p:txBody>
      </p:sp>
      <p:sp>
        <p:nvSpPr>
          <p:cNvPr id="36" name="Bevel 35"/>
          <p:cNvSpPr/>
          <p:nvPr/>
        </p:nvSpPr>
        <p:spPr>
          <a:xfrm>
            <a:off x="5596254" y="1219911"/>
            <a:ext cx="262063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B. Công nhân</a:t>
            </a:r>
          </a:p>
        </p:txBody>
      </p:sp>
      <p:sp>
        <p:nvSpPr>
          <p:cNvPr id="37" name="Bevel 36"/>
          <p:cNvSpPr/>
          <p:nvPr/>
        </p:nvSpPr>
        <p:spPr>
          <a:xfrm>
            <a:off x="2353243" y="2043469"/>
            <a:ext cx="262063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C. Thợ mộc</a:t>
            </a:r>
          </a:p>
        </p:txBody>
      </p:sp>
      <p:sp>
        <p:nvSpPr>
          <p:cNvPr id="38" name="Bevel 37"/>
          <p:cNvSpPr/>
          <p:nvPr/>
        </p:nvSpPr>
        <p:spPr>
          <a:xfrm>
            <a:off x="5590707" y="2057584"/>
            <a:ext cx="262063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D. Bác sĩ</a:t>
            </a:r>
          </a:p>
        </p:txBody>
      </p:sp>
    </p:spTree>
    <p:extLst>
      <p:ext uri="{BB962C8B-B14F-4D97-AF65-F5344CB8AC3E}">
        <p14:creationId xmlns:p14="http://schemas.microsoft.com/office/powerpoint/2010/main" val="14665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Món ăn nào sau đây được chế biến từ gạo?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498031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A. Đậu hũ</a:t>
            </a:r>
          </a:p>
        </p:txBody>
      </p:sp>
      <p:sp>
        <p:nvSpPr>
          <p:cNvPr id="41" name="Bevel 40"/>
          <p:cNvSpPr/>
          <p:nvPr/>
        </p:nvSpPr>
        <p:spPr>
          <a:xfrm>
            <a:off x="5710474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B. Canh cá</a:t>
            </a:r>
          </a:p>
        </p:txBody>
      </p:sp>
      <p:sp>
        <p:nvSpPr>
          <p:cNvPr id="42" name="Bevel 41"/>
          <p:cNvSpPr/>
          <p:nvPr/>
        </p:nvSpPr>
        <p:spPr>
          <a:xfrm>
            <a:off x="2498031" y="2043469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C. Bún</a:t>
            </a:r>
          </a:p>
        </p:txBody>
      </p:sp>
      <p:sp>
        <p:nvSpPr>
          <p:cNvPr id="43" name="Bevel 42"/>
          <p:cNvSpPr/>
          <p:nvPr/>
        </p:nvSpPr>
        <p:spPr>
          <a:xfrm>
            <a:off x="5735495" y="2057584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D. Bánh khoai</a:t>
            </a:r>
          </a:p>
        </p:txBody>
      </p:sp>
    </p:spTree>
    <p:extLst>
      <p:ext uri="{BB962C8B-B14F-4D97-AF65-F5344CB8AC3E}">
        <p14:creationId xmlns:p14="http://schemas.microsoft.com/office/powerpoint/2010/main" val="19367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1" y="3690207"/>
            <a:ext cx="1580783" cy="1196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3660253"/>
            <a:ext cx="1580782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28796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3610071"/>
            <a:ext cx="1073146" cy="109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14148" y="448261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Món ăn nào con ăn ở trường được chế biến từ gạo?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498031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A. Canh</a:t>
            </a:r>
          </a:p>
        </p:txBody>
      </p:sp>
      <p:sp>
        <p:nvSpPr>
          <p:cNvPr id="41" name="Bevel 40"/>
          <p:cNvSpPr/>
          <p:nvPr/>
        </p:nvSpPr>
        <p:spPr>
          <a:xfrm>
            <a:off x="5710474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B. Sữa</a:t>
            </a:r>
          </a:p>
        </p:txBody>
      </p:sp>
      <p:sp>
        <p:nvSpPr>
          <p:cNvPr id="42" name="Bevel 41"/>
          <p:cNvSpPr/>
          <p:nvPr/>
        </p:nvSpPr>
        <p:spPr>
          <a:xfrm>
            <a:off x="2498031" y="2043469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C. Rau</a:t>
            </a:r>
          </a:p>
        </p:txBody>
      </p:sp>
      <p:sp>
        <p:nvSpPr>
          <p:cNvPr id="43" name="Bevel 42"/>
          <p:cNvSpPr/>
          <p:nvPr/>
        </p:nvSpPr>
        <p:spPr>
          <a:xfrm>
            <a:off x="5735495" y="2057584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D. Cháo</a:t>
            </a:r>
          </a:p>
        </p:txBody>
      </p:sp>
    </p:spTree>
    <p:extLst>
      <p:ext uri="{BB962C8B-B14F-4D97-AF65-F5344CB8AC3E}">
        <p14:creationId xmlns:p14="http://schemas.microsoft.com/office/powerpoint/2010/main" val="14231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13" y="2754567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Cây lúa thuộc loại cây nào sau đây?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2498031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A. Thân mềm</a:t>
            </a:r>
          </a:p>
        </p:txBody>
      </p:sp>
      <p:sp>
        <p:nvSpPr>
          <p:cNvPr id="37" name="Bevel 36"/>
          <p:cNvSpPr/>
          <p:nvPr/>
        </p:nvSpPr>
        <p:spPr>
          <a:xfrm>
            <a:off x="5741042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B. Thân cứng</a:t>
            </a:r>
          </a:p>
        </p:txBody>
      </p:sp>
      <p:sp>
        <p:nvSpPr>
          <p:cNvPr id="38" name="Bevel 37"/>
          <p:cNvSpPr/>
          <p:nvPr/>
        </p:nvSpPr>
        <p:spPr>
          <a:xfrm>
            <a:off x="2498031" y="2043469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C. Thân gỗ</a:t>
            </a:r>
          </a:p>
        </p:txBody>
      </p:sp>
      <p:sp>
        <p:nvSpPr>
          <p:cNvPr id="39" name="Bevel 38"/>
          <p:cNvSpPr/>
          <p:nvPr/>
        </p:nvSpPr>
        <p:spPr>
          <a:xfrm>
            <a:off x="5735495" y="2057584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D. Thân cỏ</a:t>
            </a:r>
          </a:p>
        </p:txBody>
      </p:sp>
    </p:spTree>
    <p:extLst>
      <p:ext uri="{BB962C8B-B14F-4D97-AF65-F5344CB8AC3E}">
        <p14:creationId xmlns:p14="http://schemas.microsoft.com/office/powerpoint/2010/main" val="146862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235</Words>
  <Application>Microsoft Office PowerPoint</Application>
  <PresentationFormat>On-screen Show (16:10)</PresentationFormat>
  <Paragraphs>38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VS</cp:lastModifiedBy>
  <cp:revision>7</cp:revision>
  <dcterms:created xsi:type="dcterms:W3CDTF">2021-03-04T04:32:22Z</dcterms:created>
  <dcterms:modified xsi:type="dcterms:W3CDTF">2025-01-11T09:41:52Z</dcterms:modified>
</cp:coreProperties>
</file>