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56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62307-4932-4498-A43F-FF539C49F431}" type="datetimeFigureOut">
              <a:rPr lang="en-US" smtClean="0"/>
              <a:t>10/01/2025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DDDAC-10C4-4F1D-B3ED-EC0333E295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F:\NH&#7840;CCHUY&#7874;N\Hoa%20be%20ngoan.MID" TargetMode="Externa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:</a:t>
            </a:r>
          </a:p>
        </p:txBody>
      </p:sp>
      <p:pic>
        <p:nvPicPr>
          <p:cNvPr id="6147" name="Picture 3" descr="2008102003152299_2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60350"/>
            <a:ext cx="87630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4800" b="1" i="1">
                <a:solidFill>
                  <a:srgbClr val="FF0000"/>
                </a:solidFill>
              </a:rPr>
              <a:t>Trường </a:t>
            </a:r>
            <a:r>
              <a:rPr lang="en-US" sz="4800" b="1" i="1" dirty="0">
                <a:solidFill>
                  <a:srgbClr val="FF0000"/>
                </a:solidFill>
              </a:rPr>
              <a:t>mầm </a:t>
            </a:r>
            <a:r>
              <a:rPr lang="en-US" sz="4800" b="1" i="1">
                <a:solidFill>
                  <a:srgbClr val="FF0000"/>
                </a:solidFill>
              </a:rPr>
              <a:t>non Quang Trung</a:t>
            </a:r>
          </a:p>
          <a:p>
            <a:pPr algn="ctr">
              <a:buFontTx/>
              <a:buNone/>
            </a:pPr>
            <a:r>
              <a:rPr lang="en-US" sz="4800" b="1" i="1">
                <a:solidFill>
                  <a:srgbClr val="FF0000"/>
                </a:solidFill>
              </a:rPr>
              <a:t>Đề tài: Đếm đến 5. NB chữ số 5</a:t>
            </a:r>
          </a:p>
          <a:p>
            <a:pPr algn="ctr">
              <a:buFontTx/>
              <a:buNone/>
            </a:pPr>
            <a:r>
              <a:rPr lang="en-US" sz="4800" b="1" i="1">
                <a:solidFill>
                  <a:srgbClr val="FF0000"/>
                </a:solidFill>
              </a:rPr>
              <a:t>Giáo viên: Nguyễn Thị Thư</a:t>
            </a:r>
            <a:endParaRPr lang="en-US" sz="4800" b="1" i="1" dirty="0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en-US" b="1" i="1" dirty="0">
                <a:solidFill>
                  <a:srgbClr val="FF0000"/>
                </a:solidFill>
              </a:rPr>
              <a:t>        </a:t>
            </a:r>
          </a:p>
        </p:txBody>
      </p:sp>
      <p:pic>
        <p:nvPicPr>
          <p:cNvPr id="6151" name="Picture 7" descr="valroseT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5334000"/>
            <a:ext cx="14525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0" descr="Picture3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7260375">
            <a:off x="7433468" y="4682332"/>
            <a:ext cx="658813" cy="590550"/>
          </a:xfrm>
          <a:prstGeom prst="rect">
            <a:avLst/>
          </a:prstGeom>
          <a:noFill/>
        </p:spPr>
      </p:pic>
      <p:pic>
        <p:nvPicPr>
          <p:cNvPr id="6155" name="Picture 11" descr="Picture3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9020573">
            <a:off x="7543800" y="2819400"/>
            <a:ext cx="658813" cy="590550"/>
          </a:xfrm>
          <a:prstGeom prst="rect">
            <a:avLst/>
          </a:prstGeom>
          <a:noFill/>
        </p:spPr>
      </p:pic>
      <p:pic>
        <p:nvPicPr>
          <p:cNvPr id="6156" name="Picture 12" descr="cuctinhyeu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4343400" y="3581400"/>
            <a:ext cx="990600" cy="1762125"/>
          </a:xfrm>
          <a:prstGeom prst="rect">
            <a:avLst/>
          </a:prstGeom>
          <a:noFill/>
        </p:spPr>
      </p:pic>
      <p:pic>
        <p:nvPicPr>
          <p:cNvPr id="6157" name="Picture 13" descr="cuctinhyeu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3276600"/>
            <a:ext cx="1035050" cy="1304925"/>
          </a:xfrm>
          <a:prstGeom prst="rect">
            <a:avLst/>
          </a:prstGeom>
          <a:noFill/>
        </p:spPr>
      </p:pic>
      <p:pic>
        <p:nvPicPr>
          <p:cNvPr id="6158" name="Picture 14" descr="cuctinhyeu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88300" y="4343400"/>
            <a:ext cx="1155700" cy="2066925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6513"/>
            <a:ext cx="9144000" cy="682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209800" y="2743200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Ôn luyện kĩ năng đếm đến </a:t>
            </a:r>
            <a:r>
              <a:rPr lang="vi-VN" sz="3200" b="1" dirty="0">
                <a:solidFill>
                  <a:srgbClr val="FF0000"/>
                </a:solidFill>
              </a:rPr>
              <a:t>4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Users\Admin\Downloads\ca chu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81000"/>
            <a:ext cx="1524000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C:\Users\Admin\Downloads\ca chu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2362200"/>
            <a:ext cx="1524000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C:\Users\Admin\Downloads\ca chu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362200"/>
            <a:ext cx="1524000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Admin\Downloads\ca chu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8600"/>
            <a:ext cx="1524000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WordArt 8">
            <a:hlinkClick r:id="" action="ppaction://noaction">
              <a:snd r:embed="rId3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1042988" y="4724400"/>
            <a:ext cx="533400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1</a:t>
            </a:r>
          </a:p>
        </p:txBody>
      </p:sp>
      <p:sp>
        <p:nvSpPr>
          <p:cNvPr id="9" name="WordArt 9">
            <a:hlinkClick r:id="" action="ppaction://noaction">
              <a:snd r:embed="rId4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6477000" y="4724400"/>
            <a:ext cx="838200" cy="1209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5</a:t>
            </a:r>
          </a:p>
        </p:txBody>
      </p:sp>
      <p:sp>
        <p:nvSpPr>
          <p:cNvPr id="10" name="WordArt 10">
            <a:hlinkClick r:id="" action="ppaction://noaction">
              <a:snd r:embed="rId3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5003800" y="4652963"/>
            <a:ext cx="838200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5058EE"/>
                  </a:solidFill>
                  <a:round/>
                  <a:headEnd/>
                  <a:tailEnd/>
                </a:ln>
                <a:solidFill>
                  <a:srgbClr val="5058EE"/>
                </a:solidFill>
                <a:latin typeface="Arial Black"/>
              </a:rPr>
              <a:t>3</a:t>
            </a:r>
          </a:p>
        </p:txBody>
      </p:sp>
      <p:sp>
        <p:nvSpPr>
          <p:cNvPr id="11" name="WordArt 11">
            <a:hlinkClick r:id="" action="ppaction://noaction">
              <a:snd r:embed="rId4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3563938" y="4495801"/>
            <a:ext cx="931862" cy="1290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4</a:t>
            </a:r>
          </a:p>
        </p:txBody>
      </p:sp>
      <p:sp>
        <p:nvSpPr>
          <p:cNvPr id="12" name="WordArt 12"/>
          <p:cNvSpPr>
            <a:spLocks noChangeArrowheads="1" noChangeShapeType="1" noTextEdit="1"/>
          </p:cNvSpPr>
          <p:nvPr/>
        </p:nvSpPr>
        <p:spPr bwMode="auto">
          <a:xfrm>
            <a:off x="2195513" y="4652963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96296E-6 L 0.33438 -0.427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0" y="-2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ownloads\bu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24384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Users\Admin\Downloads\bu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28600"/>
            <a:ext cx="24384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Users\Admin\Downloads\bu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304800"/>
            <a:ext cx="2438400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WordArt 8">
            <a:hlinkClick r:id="" action="ppaction://noaction">
              <a:snd r:embed="rId3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1042988" y="4724400"/>
            <a:ext cx="533400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1</a:t>
            </a:r>
          </a:p>
        </p:txBody>
      </p:sp>
      <p:sp>
        <p:nvSpPr>
          <p:cNvPr id="7" name="WordArt 9">
            <a:hlinkClick r:id="" action="ppaction://noaction">
              <a:snd r:embed="rId4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6477000" y="4572000"/>
            <a:ext cx="990600" cy="13620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5</a:t>
            </a:r>
          </a:p>
        </p:txBody>
      </p:sp>
      <p:sp>
        <p:nvSpPr>
          <p:cNvPr id="8" name="WordArt 10">
            <a:hlinkClick r:id="" action="ppaction://noaction">
              <a:snd r:embed="rId3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5003800" y="4495801"/>
            <a:ext cx="939800" cy="1290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5058EE"/>
                  </a:solidFill>
                  <a:round/>
                  <a:headEnd/>
                  <a:tailEnd/>
                </a:ln>
                <a:solidFill>
                  <a:srgbClr val="5058EE"/>
                </a:solidFill>
                <a:latin typeface="Arial Black"/>
              </a:rPr>
              <a:t>3</a:t>
            </a:r>
          </a:p>
        </p:txBody>
      </p:sp>
      <p:sp>
        <p:nvSpPr>
          <p:cNvPr id="9" name="WordArt 11">
            <a:hlinkClick r:id="" action="ppaction://noaction">
              <a:snd r:embed="rId4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3563938" y="4495801"/>
            <a:ext cx="931862" cy="1290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4</a:t>
            </a:r>
          </a:p>
        </p:txBody>
      </p:sp>
      <p:sp>
        <p:nvSpPr>
          <p:cNvPr id="10" name="WordArt 12"/>
          <p:cNvSpPr>
            <a:spLocks noChangeArrowheads="1" noChangeShapeType="1" noTextEdit="1"/>
          </p:cNvSpPr>
          <p:nvPr/>
        </p:nvSpPr>
        <p:spPr bwMode="auto">
          <a:xfrm>
            <a:off x="2195513" y="4652963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96296E-6 L 0.27639 -0.5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-25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Trái thơ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645664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8">
            <a:hlinkClick r:id="" action="ppaction://noaction">
              <a:snd r:embed="rId3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1148657" y="5350614"/>
            <a:ext cx="667034" cy="13587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1</a:t>
            </a:r>
          </a:p>
        </p:txBody>
      </p:sp>
      <p:sp>
        <p:nvSpPr>
          <p:cNvPr id="8" name="WordArt 9">
            <a:hlinkClick r:id="" action="ppaction://noaction">
              <a:snd r:embed="rId4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6553850" y="5225208"/>
            <a:ext cx="1238777" cy="16327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5</a:t>
            </a:r>
          </a:p>
        </p:txBody>
      </p:sp>
      <p:sp>
        <p:nvSpPr>
          <p:cNvPr id="9" name="WordArt 10">
            <a:hlinkClick r:id="" action="ppaction://noaction">
              <a:snd r:embed="rId3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5083853" y="5140572"/>
            <a:ext cx="1175249" cy="154715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5058EE"/>
                  </a:solidFill>
                  <a:round/>
                  <a:headEnd/>
                  <a:tailEnd/>
                </a:ln>
                <a:solidFill>
                  <a:srgbClr val="5058EE"/>
                </a:solidFill>
                <a:latin typeface="Arial Black"/>
              </a:rPr>
              <a:t>3</a:t>
            </a:r>
          </a:p>
        </p:txBody>
      </p:sp>
      <p:sp>
        <p:nvSpPr>
          <p:cNvPr id="10" name="WordArt 11">
            <a:hlinkClick r:id="" action="ppaction://noaction">
              <a:snd r:embed="rId4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3644491" y="5140572"/>
            <a:ext cx="1165323" cy="154715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4</a:t>
            </a:r>
          </a:p>
        </p:txBody>
      </p:sp>
      <p:sp>
        <p:nvSpPr>
          <p:cNvPr id="11" name="WordArt 12"/>
          <p:cNvSpPr>
            <a:spLocks noChangeArrowheads="1" noChangeShapeType="1" noTextEdit="1"/>
          </p:cNvSpPr>
          <p:nvPr/>
        </p:nvSpPr>
        <p:spPr bwMode="auto">
          <a:xfrm>
            <a:off x="2277167" y="5289300"/>
            <a:ext cx="1143486" cy="14615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2</a:t>
            </a:r>
          </a:p>
        </p:txBody>
      </p:sp>
      <p:pic>
        <p:nvPicPr>
          <p:cNvPr id="12" name="Picture 7" descr="Trái thơ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52400"/>
            <a:ext cx="2645664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67 -0.11875 C 0.06632 -0.12547 0.0684 -0.13357 0.07239 -0.14005 C 0.0816 -0.15463 0.09132 -0.16968 0.10139 -0.1831 C 0.10486 -0.1963 0.10191 -0.18797 0.11441 -0.20463 C 0.12222 -0.21505 0.1309 -0.22269 0.1401 -0.23056 C 0.14965 -0.23866 0.15364 -0.24422 0.16441 -0.24769 C 0.16649 -0.24977 0.16857 -0.25232 0.17083 -0.25417 C 0.17239 -0.25533 0.17413 -0.25509 0.17569 -0.25625 C 0.1842 -0.26273 0.19045 -0.2713 0.19982 -0.2757 C 0.2066 -0.28264 0.21371 -0.28472 0.22083 -0.29074 C 0.23246 -0.30047 0.22239 -0.29398 0.23212 -0.30139 C 0.23871 -0.30625 0.24531 -0.3081 0.25139 -0.31435 C 0.25382 -0.3169 0.25538 -0.32037 0.25781 -0.32292 C 0.27083 -0.33727 0.28611 -0.34838 0.29982 -0.36158 C 0.30712 -0.36852 0.31337 -0.37685 0.32083 -0.3831 C 0.33368 -0.40533 0.32847 -0.39607 0.33698 -0.41111 C 0.34028 -0.4169 0.34253 -0.42523 0.34653 -0.43056 C 0.34948 -0.43449 0.3533 -0.43727 0.35625 -0.44121 C 0.3592 -0.45347 0.35573 -0.44236 0.36267 -0.45417 C 0.36944 -0.46551 0.37448 -0.47847 0.38368 -0.48634 C 0.38871 -0.4963 0.39444 -0.50417 0.40312 -0.50787 C 0.4092 -0.51597 0.41562 -0.5213 0.42396 -0.525 C 0.43472 -0.53472 0.44514 -0.54352 0.45312 -0.55741 C 0.45642 -0.5713 0.45694 -0.55972 0.45955 -0.55301 " pathEditMode="relative" ptsTypes="fffffffffffffffffffffffA">
                                      <p:cBhvr>
                                        <p:cTn id="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F:\ta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4800"/>
            <a:ext cx="1523999" cy="1752600"/>
          </a:xfrm>
          <a:prstGeom prst="rect">
            <a:avLst/>
          </a:prstGeom>
          <a:noFill/>
        </p:spPr>
      </p:pic>
      <p:pic>
        <p:nvPicPr>
          <p:cNvPr id="3" name="Picture 7" descr="F:\ta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04800"/>
            <a:ext cx="1523999" cy="1752600"/>
          </a:xfrm>
          <a:prstGeom prst="rect">
            <a:avLst/>
          </a:prstGeom>
          <a:noFill/>
        </p:spPr>
      </p:pic>
      <p:pic>
        <p:nvPicPr>
          <p:cNvPr id="4" name="Picture 7" descr="F:\ta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81000"/>
            <a:ext cx="1523999" cy="1752600"/>
          </a:xfrm>
          <a:prstGeom prst="rect">
            <a:avLst/>
          </a:prstGeom>
          <a:noFill/>
        </p:spPr>
      </p:pic>
      <p:pic>
        <p:nvPicPr>
          <p:cNvPr id="5" name="Picture 7" descr="F:\ta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304800"/>
            <a:ext cx="1523999" cy="1752600"/>
          </a:xfrm>
          <a:prstGeom prst="rect">
            <a:avLst/>
          </a:prstGeom>
          <a:noFill/>
        </p:spPr>
      </p:pic>
      <p:sp>
        <p:nvSpPr>
          <p:cNvPr id="6" name="WordArt 8">
            <a:hlinkClick r:id="" action="ppaction://noaction">
              <a:snd r:embed="rId3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1136650" y="3886199"/>
            <a:ext cx="533400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Arial Black"/>
              </a:rPr>
              <a:t>1</a:t>
            </a:r>
          </a:p>
        </p:txBody>
      </p:sp>
      <p:sp>
        <p:nvSpPr>
          <p:cNvPr id="7" name="WordArt 9">
            <a:hlinkClick r:id="" action="ppaction://noaction">
              <a:snd r:embed="rId4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6570662" y="3886199"/>
            <a:ext cx="838200" cy="1209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5</a:t>
            </a:r>
          </a:p>
        </p:txBody>
      </p:sp>
      <p:sp>
        <p:nvSpPr>
          <p:cNvPr id="8" name="WordArt 10">
            <a:hlinkClick r:id="" action="ppaction://noaction">
              <a:snd r:embed="rId3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5097462" y="3814762"/>
            <a:ext cx="838200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5058EE"/>
                  </a:solidFill>
                  <a:round/>
                  <a:headEnd/>
                  <a:tailEnd/>
                </a:ln>
                <a:solidFill>
                  <a:srgbClr val="5058EE"/>
                </a:solidFill>
                <a:latin typeface="Arial Black"/>
              </a:rPr>
              <a:t>3</a:t>
            </a:r>
          </a:p>
        </p:txBody>
      </p:sp>
      <p:sp>
        <p:nvSpPr>
          <p:cNvPr id="9" name="WordArt 11">
            <a:hlinkClick r:id="" action="ppaction://noaction">
              <a:snd r:embed="rId4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3657600" y="3657600"/>
            <a:ext cx="931862" cy="1290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4</a:t>
            </a:r>
          </a:p>
        </p:txBody>
      </p:sp>
      <p:sp>
        <p:nvSpPr>
          <p:cNvPr id="10" name="WordArt 12"/>
          <p:cNvSpPr>
            <a:spLocks noChangeArrowheads="1" noChangeShapeType="1" noTextEdit="1"/>
          </p:cNvSpPr>
          <p:nvPr/>
        </p:nvSpPr>
        <p:spPr bwMode="auto">
          <a:xfrm>
            <a:off x="2289175" y="3814762"/>
            <a:ext cx="9144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 Black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81481E-6 L 0.3658 -0.427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00" y="-21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th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1600200" cy="1905000"/>
          </a:xfrm>
          <a:prstGeom prst="rect">
            <a:avLst/>
          </a:prstGeom>
          <a:noFill/>
        </p:spPr>
      </p:pic>
      <p:sp>
        <p:nvSpPr>
          <p:cNvPr id="28" name="WordArt 11">
            <a:hlinkClick r:id="" action="ppaction://noaction">
              <a:snd r:embed="rId3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7391400" y="3048000"/>
            <a:ext cx="1165323" cy="154715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4</a:t>
            </a:r>
          </a:p>
        </p:txBody>
      </p:sp>
      <p:sp>
        <p:nvSpPr>
          <p:cNvPr id="20" name="WordArt 10">
            <a:hlinkClick r:id="" action="ppaction://noaction">
              <a:snd r:embed="rId4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7467600" y="3048000"/>
            <a:ext cx="1175249" cy="154715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5058EE"/>
                  </a:solidFill>
                  <a:round/>
                  <a:headEnd/>
                  <a:tailEnd/>
                </a:ln>
                <a:solidFill>
                  <a:srgbClr val="F200F2"/>
                </a:solidFill>
                <a:latin typeface="Arial Black"/>
              </a:rPr>
              <a:t>3</a:t>
            </a:r>
          </a:p>
        </p:txBody>
      </p:sp>
      <p:sp>
        <p:nvSpPr>
          <p:cNvPr id="21" name="WordArt 12"/>
          <p:cNvSpPr>
            <a:spLocks noChangeArrowheads="1" noChangeShapeType="1" noTextEdit="1"/>
          </p:cNvSpPr>
          <p:nvPr/>
        </p:nvSpPr>
        <p:spPr bwMode="auto">
          <a:xfrm>
            <a:off x="7391400" y="3048000"/>
            <a:ext cx="1143486" cy="14615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200F2"/>
                </a:solidFill>
                <a:latin typeface="Arial Black"/>
              </a:rPr>
              <a:t>2</a:t>
            </a:r>
          </a:p>
        </p:txBody>
      </p:sp>
      <p:sp>
        <p:nvSpPr>
          <p:cNvPr id="22" name="WordArt 8">
            <a:hlinkClick r:id="" action="ppaction://noaction">
              <a:snd r:embed="rId4" name="chuachinhxac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7620000" y="3048000"/>
            <a:ext cx="825091" cy="16039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200F2"/>
                </a:solidFill>
                <a:latin typeface="Arial Black"/>
              </a:rPr>
              <a:t>1</a:t>
            </a:r>
          </a:p>
        </p:txBody>
      </p:sp>
      <p:pic>
        <p:nvPicPr>
          <p:cNvPr id="24" name="Picture 2" descr="F:\th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838200"/>
            <a:ext cx="1600200" cy="1905000"/>
          </a:xfrm>
          <a:prstGeom prst="rect">
            <a:avLst/>
          </a:prstGeom>
          <a:noFill/>
        </p:spPr>
      </p:pic>
      <p:pic>
        <p:nvPicPr>
          <p:cNvPr id="30" name="Picture 2" descr="F:\th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914400"/>
            <a:ext cx="1600200" cy="1905000"/>
          </a:xfrm>
          <a:prstGeom prst="rect">
            <a:avLst/>
          </a:prstGeom>
          <a:noFill/>
        </p:spPr>
      </p:pic>
      <p:pic>
        <p:nvPicPr>
          <p:cNvPr id="31" name="Picture 2" descr="F:\th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914400"/>
            <a:ext cx="1600200" cy="1905000"/>
          </a:xfrm>
          <a:prstGeom prst="rect">
            <a:avLst/>
          </a:prstGeom>
          <a:noFill/>
        </p:spPr>
      </p:pic>
      <p:sp>
        <p:nvSpPr>
          <p:cNvPr id="32" name="WordArt 11">
            <a:hlinkClick r:id="" action="ppaction://noaction">
              <a:snd r:embed="rId3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7391400" y="990600"/>
            <a:ext cx="1165323" cy="154715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4</a:t>
            </a:r>
          </a:p>
        </p:txBody>
      </p:sp>
      <p:pic>
        <p:nvPicPr>
          <p:cNvPr id="1027" name="Picture 3" descr="F:\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743200"/>
            <a:ext cx="1676400" cy="2141262"/>
          </a:xfrm>
          <a:prstGeom prst="rect">
            <a:avLst/>
          </a:prstGeom>
          <a:noFill/>
        </p:spPr>
      </p:pic>
      <p:pic>
        <p:nvPicPr>
          <p:cNvPr id="33" name="Picture 3" descr="F:\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52600" y="2819400"/>
            <a:ext cx="1676400" cy="2141262"/>
          </a:xfrm>
          <a:prstGeom prst="rect">
            <a:avLst/>
          </a:prstGeom>
          <a:noFill/>
        </p:spPr>
      </p:pic>
      <p:pic>
        <p:nvPicPr>
          <p:cNvPr id="34" name="Picture 3" descr="F:\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2819400"/>
            <a:ext cx="1676400" cy="2141262"/>
          </a:xfrm>
          <a:prstGeom prst="rect">
            <a:avLst/>
          </a:prstGeom>
          <a:noFill/>
        </p:spPr>
      </p:pic>
      <p:pic>
        <p:nvPicPr>
          <p:cNvPr id="35" name="Picture 3" descr="F:\h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2819400"/>
            <a:ext cx="1676400" cy="2141262"/>
          </a:xfrm>
          <a:prstGeom prst="rect">
            <a:avLst/>
          </a:prstGeom>
          <a:noFill/>
        </p:spPr>
      </p:pic>
      <p:sp>
        <p:nvSpPr>
          <p:cNvPr id="36" name="WordArt 11">
            <a:hlinkClick r:id="" action="ppaction://noaction">
              <a:snd r:embed="rId3" name="chhonj lại .wav"/>
            </a:hlinkClick>
          </p:cNvPr>
          <p:cNvSpPr>
            <a:spLocks noChangeArrowheads="1" noChangeShapeType="1" noTextEdit="1"/>
          </p:cNvSpPr>
          <p:nvPr/>
        </p:nvSpPr>
        <p:spPr bwMode="auto">
          <a:xfrm>
            <a:off x="2895600" y="1371600"/>
            <a:ext cx="27432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Arial Black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xit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2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xit" presetSubtype="4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3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2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1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7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3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1000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" presetClass="exit" presetSubtype="8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9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5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000"/>
                            </p:stCondLst>
                            <p:childTnLst>
                              <p:par>
                                <p:cTn id="239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0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4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5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10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3000"/>
                            </p:stCondLst>
                            <p:childTnLst>
                              <p:par>
                                <p:cTn id="249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0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10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500"/>
                            </p:stCondLst>
                            <p:childTnLst>
                              <p:par>
                                <p:cTn id="2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8" grpId="1"/>
      <p:bldP spid="28" grpId="2"/>
      <p:bldP spid="28" grpId="3"/>
      <p:bldP spid="28" grpId="4"/>
      <p:bldP spid="28" grpId="5"/>
      <p:bldP spid="28" grpId="6"/>
      <p:bldP spid="28" grpId="7"/>
      <p:bldP spid="20" grpId="0"/>
      <p:bldP spid="20" grpId="1"/>
      <p:bldP spid="21" grpId="0"/>
      <p:bldP spid="21" grpId="1"/>
      <p:bldP spid="22" grpId="0"/>
      <p:bldP spid="22" grpId="1"/>
      <p:bldP spid="32" grpId="0"/>
      <p:bldP spid="32" grpId="1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rame_celebra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/>
        </p:spPr>
      </p:pic>
      <p:sp>
        <p:nvSpPr>
          <p:cNvPr id="5" name="TextBox 4"/>
          <p:cNvSpPr txBox="1"/>
          <p:nvPr/>
        </p:nvSpPr>
        <p:spPr>
          <a:xfrm>
            <a:off x="2286000" y="2819400"/>
            <a:ext cx="541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FF0000"/>
                </a:solidFill>
              </a:rPr>
              <a:t>Ôn luyện – Củng cố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6513"/>
            <a:ext cx="9144000" cy="682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Hoa be ngoan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6477000" y="5410200"/>
            <a:ext cx="914400" cy="914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33600" y="2514600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solidFill>
                  <a:srgbClr val="FF0000"/>
                </a:solidFill>
              </a:rPr>
              <a:t>Cô và trẻ cùng hát bài hát:</a:t>
            </a:r>
          </a:p>
          <a:p>
            <a:r>
              <a:rPr lang="vi-VN" sz="2800" b="1" dirty="0">
                <a:solidFill>
                  <a:srgbClr val="FF0000"/>
                </a:solidFill>
              </a:rPr>
              <a:t>“Hoa bé ngoan”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74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0071&quot;&gt;&lt;/object&gt;&lt;object type=&quot;2&quot; unique_id=&quot;10072&quot;&gt;&lt;object type=&quot;3&quot; unique_id=&quot;10073&quot;&gt;&lt;property id=&quot;20148&quot; value=&quot;5&quot;/&gt;&lt;property id=&quot;20300&quot; value=&quot;Slide 1&quot;/&gt;&lt;property id=&quot;20307&quot; value=&quot;257&quot;/&gt;&lt;/object&gt;&lt;object type=&quot;3&quot; unique_id=&quot;10074&quot;&gt;&lt;property id=&quot;20148&quot; value=&quot;5&quot;/&gt;&lt;property id=&quot;20300&quot; value=&quot;Slide 2&quot;/&gt;&lt;property id=&quot;20307&quot; value=&quot;259&quot;/&gt;&lt;/object&gt;&lt;object type=&quot;3&quot; unique_id=&quot;10075&quot;&gt;&lt;property id=&quot;20148&quot; value=&quot;5&quot;/&gt;&lt;property id=&quot;20300&quot; value=&quot;Slide 3&quot;/&gt;&lt;property id=&quot;20307&quot; value=&quot;258&quot;/&gt;&lt;/object&gt;&lt;object type=&quot;3&quot; unique_id=&quot;10076&quot;&gt;&lt;property id=&quot;20148&quot; value=&quot;5&quot;/&gt;&lt;property id=&quot;20300&quot; value=&quot;Slide 4&quot;/&gt;&lt;property id=&quot;20307&quot; value=&quot;260&quot;/&gt;&lt;/object&gt;&lt;object type=&quot;3&quot; unique_id=&quot;10077&quot;&gt;&lt;property id=&quot;20148&quot; value=&quot;5&quot;/&gt;&lt;property id=&quot;20300&quot; value=&quot;Slide 5&quot;/&gt;&lt;property id=&quot;20307&quot; value=&quot;261&quot;/&gt;&lt;/object&gt;&lt;object type=&quot;3&quot; unique_id=&quot;10078&quot;&gt;&lt;property id=&quot;20148&quot; value=&quot;5&quot;/&gt;&lt;property id=&quot;20300&quot; value=&quot;Slide 6&quot;/&gt;&lt;property id=&quot;20307&quot; value=&quot;262&quot;/&gt;&lt;/object&gt;&lt;object type=&quot;3&quot; unique_id=&quot;10079&quot;&gt;&lt;property id=&quot;20148&quot; value=&quot;5&quot;/&gt;&lt;property id=&quot;20300&quot; value=&quot;Slide 7&quot;/&gt;&lt;property id=&quot;20307&quot; value=&quot;263&quot;/&gt;&lt;/object&gt;&lt;object type=&quot;3&quot; unique_id=&quot;10080&quot;&gt;&lt;property id=&quot;20148&quot; value=&quot;5&quot;/&gt;&lt;property id=&quot;20300&quot; value=&quot;Slide 8&quot;/&gt;&lt;property id=&quot;20307&quot; value=&quot;256&quot;/&gt;&lt;/object&gt;&lt;object type=&quot;3&quot; unique_id=&quot;10081&quot;&gt;&lt;property id=&quot;20148&quot; value=&quot;5&quot;/&gt;&lt;property id=&quot;20300&quot; value=&quot;Slide 9&quot;/&gt;&lt;property id=&quot;20307&quot; value=&quot;2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75</Words>
  <Application>Microsoft Office PowerPoint</Application>
  <PresentationFormat>On-screen Show (4:3)</PresentationFormat>
  <Paragraphs>35</Paragraphs>
  <Slides>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Arial Black</vt:lpstr>
      <vt:lpstr>Calibri</vt:lpstr>
      <vt:lpstr>Office Theme</vt:lpstr>
      <vt:lpstr>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Dream</dc:creator>
  <cp:lastModifiedBy>VS</cp:lastModifiedBy>
  <cp:revision>6</cp:revision>
  <dcterms:created xsi:type="dcterms:W3CDTF">2015-09-07T14:35:30Z</dcterms:created>
  <dcterms:modified xsi:type="dcterms:W3CDTF">2025-01-10T10:55:35Z</dcterms:modified>
</cp:coreProperties>
</file>