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7"/>
  </p:notesMasterIdLst>
  <p:sldIdLst>
    <p:sldId id="258" r:id="rId3"/>
    <p:sldId id="272" r:id="rId4"/>
    <p:sldId id="273" r:id="rId5"/>
    <p:sldId id="274" r:id="rId6"/>
    <p:sldId id="275" r:id="rId7"/>
    <p:sldId id="278" r:id="rId8"/>
    <p:sldId id="279" r:id="rId9"/>
    <p:sldId id="285" r:id="rId10"/>
    <p:sldId id="286" r:id="rId11"/>
    <p:sldId id="287" r:id="rId12"/>
    <p:sldId id="268" r:id="rId13"/>
    <p:sldId id="284" r:id="rId14"/>
    <p:sldId id="288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008000"/>
    <a:srgbClr val="FFCCFF"/>
    <a:srgbClr val="FF66CC"/>
    <a:srgbClr val="FF00FF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9342CD6-5B99-421B-A6D8-07E4260DC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BD3DABD-8ECF-4D71-891F-715F225C73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7EDFADD8-A227-4A71-BB4B-1452AB57D9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3E68345-9F81-4491-AC87-E3891B6145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B92D6374-EE5E-4B98-B903-FAE68CA4FC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5A481021-1DA5-42EA-87AD-6E4722A3B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0B7DED-972C-460F-8F3D-39A928B3B8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A46AC00-A8B7-4FE4-B536-098AFA65A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A722E2-CC8F-426B-94FE-9569A84594B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DF6C113-DB0B-47B8-B2F7-65EADB000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91C488E-8A56-431E-A35A-C6CB6DC4A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4634A72-55ED-4D8B-9494-534887199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DBC699-9847-430E-803A-5FD4AAB22BA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F20C47B-3B8B-430F-926C-4EACF37F4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90635B8-084E-4EF3-ACD2-9ACDF6ACE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BBA2D-C3C8-4B8B-9B8A-CEB891E0F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1A3E2-B583-4BD0-969F-43C94E648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E4917-B355-4D7E-8953-11C64DF4F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C567-21BA-4B5A-9A4D-6066BFE3B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5979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625117-FD9F-4CB6-B2A6-51DBA95D2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57B035-6C82-494F-918E-41ED726C9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ACF18-2EEF-4D77-BE84-05AE20EAB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51B9E-90CE-41BA-933F-A07E03622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35737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4CFD2C-32E7-497E-856C-5C167AE45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3D231-00E0-4FAF-BF17-0E7B54244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F1B3B-86F7-4DBC-AE23-2944AF17C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6BFC7-3C8E-47A1-A232-FE572CA7C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19026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C8EA18-D125-4DD0-A7E9-B2AF9E27A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A2E16-BCBB-4257-A096-874BDD4C6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93237-761B-47E6-98EE-B5FB869F6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7C94A-DA32-485B-B5B5-AA179A610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4449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237CB-0427-4643-AFBF-46D080254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25FBD-BBBD-4D4F-B40E-633AA98CD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DC9D0-B478-4B89-8D7E-F4E23F468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5B6E9-E8BC-458B-84ED-76A474670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275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2155B-D668-4AFB-9066-4BB1B8E9B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3EA4E-3C98-45C5-A581-A3C570A40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0B9E00-9560-4515-8EC7-B0209D928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93E2B-56A8-4D17-A0D3-A65B4FC89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969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77FA-7369-4289-925A-E9ADF348D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C43ED-679C-4A8E-8110-9C02CB3AB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9F133-7FCA-4C7A-B350-6CEB3C5D2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C7A2E-EE35-4D11-AF22-812BE0C75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4295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DD2EF7-D1A5-461A-A849-9B893DA93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0E690C-ACB7-4ADB-9A84-906626FDB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B0E04A-19CF-45D8-8135-8AAF0FB18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7C58-CD98-440A-B1F3-15751089F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0004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609269-3DFD-432A-9486-7A2BE2E92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DBD51E-CF5F-4D81-B923-9D205D4B0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F1089F-8884-4D3C-B8D4-A39341031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4C20E-6E0F-4A3C-8E38-A16EA3A39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5195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FA42B9-91A6-44AC-870C-74EAB628D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12BAA2-D1EC-492F-A6F8-720F56DFA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AC28D7-6339-49CE-820F-C128448FB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F98D-E917-40BD-A282-7E6386711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30371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1DBDA-D6B2-4992-BC72-8A856DBD5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AD21E-B334-4AA0-9059-22D73DEC3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E63A2-2E27-4EC3-912B-D476583AF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AE3E3-75F1-4836-BDE5-77EBFDF42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410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275015-992C-42C8-8EB8-41BB965FB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1DA7B-386A-4E03-B7FB-E1DD65886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3F491-69B5-4499-8CC7-E0A2E7709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8C1FA-C516-47B1-A041-AF11DF637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76292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4A5E7-A1C9-45C6-9E9A-A24351BE8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D6F98-47E8-4A2B-9539-5E7B5B02D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E5B83-4CD5-4ACE-A7DA-6E6957BF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24B5F-BE56-4206-BD55-83644860C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70705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D0529-4A69-4517-8258-59F59F44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E479C-294A-454B-9C55-F9888B72D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A3958-95C7-417C-B1E0-3C5CB488C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48B25-82B8-493E-A294-74B488967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2325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6BAE3-894D-4154-B2F7-488A5EDF5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8088A-6052-4CA4-B250-2B17206CF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C54C5B-4A2F-4DE2-A737-B90A9258E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446C3-FBAC-4C5C-8B9C-41012A5C6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239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77F7E5-913B-4473-9006-961AAF339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D77461-3365-47A4-A6FB-362CC0B64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54AB2-767E-490C-8B38-339EE8C83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875C9-3950-48B7-9784-9D1B9A629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090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28BEE-A626-4A7C-9BC7-876C7E90D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A5833-F4B2-4D9E-A3D3-F4C3D5E51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200BA-AB2F-449D-93B0-158BA554E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F5E96-96D0-4CE8-9107-797F58BDE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42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D467B-E2CA-4883-9F2C-F1AEB9B71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07E009-F98B-455A-AA0C-1D48338A5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FC900E-4C6B-4978-AC20-C4646C481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0D4F-33F1-4CA4-A180-E0CB13857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6560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DFB020-94F4-47F9-B956-3C7441ED7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FFC320-317F-4AB8-8BD4-AA72B2DC2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BEBBBB-8BBF-48CD-ABB8-1F2F0372C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23450-D526-40FD-813B-944950DE9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795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FF2767-BC7B-460A-BACF-5F92B9CFD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443D9D-F493-44B1-A7E9-AD16A08F6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9DF8C4-CE4F-42F0-B025-301179087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808CE-82AF-45AF-8F24-2AE07ED7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89699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0A2D5-B495-4EF6-9AA6-F232AB25D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3A428-E858-44A8-A118-103D0E50B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9CDCD-5C13-4C51-882B-9AAABB065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5E24F-0F4E-44AB-8CE0-21F0A3783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5981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3E1F-FB7B-442C-917D-B7BAB7A50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89F92-C29E-4FD3-891B-7CE27ABA0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70CE-1C20-47FE-A0D9-12BB8EAC8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18DE-E4B8-49B7-9DE6-9D3BA1D21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2931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463CC5-582D-4BE4-B903-7C0645389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5EFA73-09C7-4E61-A4DA-097A80CA8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97CBEDD-416B-4128-A062-E15602C345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FA00F6C-D272-44A7-A945-575DEEAFAC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5FBFCA7E-E1DF-472F-B5FB-82FCFD91D0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C1B76E-ACC7-424B-B418-2271219C93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B94114A-013C-4655-86F8-BDFEFE85D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798192E-6020-47D2-9F90-CEF726FEC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5752A0A5-8C82-4ABF-A4D7-5EC48DF0D0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0233E88-B406-4A43-8604-7F8B5008AC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DFBEB24-B86E-4021-B412-B7007CD09E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96AE7AF-6B0C-4EF3-97B1-54427424D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o%206%20tiet%201(Tan)\ONhaChuNhat-XuanMai_ygd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slide" Target="slide1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2">
            <a:extLst>
              <a:ext uri="{FF2B5EF4-FFF2-40B4-BE49-F238E27FC236}">
                <a16:creationId xmlns:a16="http://schemas.microsoft.com/office/drawing/2014/main" id="{E7B1E49C-ADF5-41F9-B9DE-052575FB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6B78FF4A-C88D-4291-8354-3A856A6088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991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4400" b="1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AFCAFB1-0101-4384-9DC3-3DD2EF7C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5943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dirty="0">
              <a:solidFill>
                <a:srgbClr val="FF0066"/>
              </a:solidFill>
              <a:latin typeface=".VnVogue" pitchFamily="34" charset="0"/>
            </a:endParaRPr>
          </a:p>
          <a:p>
            <a:pPr algn="ctr" eaLnBrk="1" hangingPunct="1"/>
            <a:r>
              <a:rPr lang="en-US" altLang="en-US" sz="3200" dirty="0">
                <a:solidFill>
                  <a:srgbClr val="FF0066"/>
                </a:solidFill>
                <a:latin typeface=".VnVogue" pitchFamily="34" charset="0"/>
              </a:rPr>
              <a:t> </a:t>
            </a:r>
            <a:r>
              <a:rPr lang="en-US" altLang="en-US" sz="4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Đếm đến 6. NB chữ số 6 </a:t>
            </a:r>
            <a:endParaRPr lang="en-US" altLang="en-US" sz="4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800" b="1">
                <a:solidFill>
                  <a:srgbClr val="009900"/>
                </a:solidFill>
                <a:latin typeface="Times New Roman" panose="02020603050405020304" pitchFamily="18" charset="0"/>
              </a:rPr>
              <a:t>: 4A4</a:t>
            </a:r>
            <a:endParaRPr lang="en-US" altLang="en-US" sz="3200" b="1" dirty="0">
              <a:solidFill>
                <a:srgbClr val="006600"/>
              </a:solidFill>
              <a:latin typeface=".VnVogue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6600FF"/>
                </a:solidFill>
                <a:latin typeface=".VnVogue" pitchFamily="34" charset="0"/>
              </a:rPr>
              <a:t>   </a:t>
            </a:r>
            <a:endParaRPr lang="en-US" altLang="en-US" sz="3200" b="1" dirty="0">
              <a:solidFill>
                <a:srgbClr val="6600FF"/>
              </a:solidFill>
              <a:latin typeface=".VnVogue" pitchFamily="34" charset="0"/>
            </a:endParaRPr>
          </a:p>
          <a:p>
            <a:pPr eaLnBrk="1" hangingPunct="1"/>
            <a:endParaRPr lang="en-US" altLang="en-US" sz="3200" b="1" dirty="0">
              <a:latin typeface=".VnVogue" pitchFamily="34" charset="0"/>
            </a:endParaRPr>
          </a:p>
        </p:txBody>
      </p:sp>
      <p:pic>
        <p:nvPicPr>
          <p:cNvPr id="4103" name="ONhaChuNhat-XuanMai_ygdn.mp3">
            <a:hlinkClick r:id="" action="ppaction://media"/>
            <a:extLst>
              <a:ext uri="{FF2B5EF4-FFF2-40B4-BE49-F238E27FC236}">
                <a16:creationId xmlns:a16="http://schemas.microsoft.com/office/drawing/2014/main" id="{99DC5D32-67FF-4542-8421-D80484CD758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491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46026-039C-4054-8855-61CFA032D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24362" r="20370" b="5185"/>
          <a:stretch>
            <a:fillRect/>
          </a:stretch>
        </p:blipFill>
        <p:spPr bwMode="auto">
          <a:xfrm>
            <a:off x="0" y="36513"/>
            <a:ext cx="12192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9F935FF6-4137-454B-8528-98EBD5E0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13"/>
            <a:ext cx="1219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DEF0D1ED-44F3-4F2C-A612-44927FB7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3"/>
            <a:ext cx="1219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C3B21EEF-0DCD-4A79-87D9-CE527AE6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53975"/>
            <a:ext cx="12128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9">
            <a:extLst>
              <a:ext uri="{FF2B5EF4-FFF2-40B4-BE49-F238E27FC236}">
                <a16:creationId xmlns:a16="http://schemas.microsoft.com/office/drawing/2014/main" id="{FC342749-4E34-4483-8712-6BF18DDA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3975"/>
            <a:ext cx="12001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0053503A-0D8A-43FB-AF56-0C5104AD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975"/>
            <a:ext cx="12001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0B3C1-75CB-4BB4-BE6C-23C7A2A99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45724" r="3471" b="9598"/>
          <a:stretch>
            <a:fillRect/>
          </a:stretch>
        </p:blipFill>
        <p:spPr bwMode="auto">
          <a:xfrm>
            <a:off x="0" y="2400300"/>
            <a:ext cx="121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>
            <a:extLst>
              <a:ext uri="{FF2B5EF4-FFF2-40B4-BE49-F238E27FC236}">
                <a16:creationId xmlns:a16="http://schemas.microsoft.com/office/drawing/2014/main" id="{4CB2F909-CC54-42B1-B48B-C7666E49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>
            <a:extLst>
              <a:ext uri="{FF2B5EF4-FFF2-40B4-BE49-F238E27FC236}">
                <a16:creationId xmlns:a16="http://schemas.microsoft.com/office/drawing/2014/main" id="{4030D803-DF68-46E3-977B-B88DA30E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>
            <a:extLst>
              <a:ext uri="{FF2B5EF4-FFF2-40B4-BE49-F238E27FC236}">
                <a16:creationId xmlns:a16="http://schemas.microsoft.com/office/drawing/2014/main" id="{0D10399D-91E5-4C87-BC6F-E1CCD11D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>
            <a:extLst>
              <a:ext uri="{FF2B5EF4-FFF2-40B4-BE49-F238E27FC236}">
                <a16:creationId xmlns:a16="http://schemas.microsoft.com/office/drawing/2014/main" id="{EA5078C3-CB40-46CE-B149-8A2B395C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401888"/>
            <a:ext cx="12192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9" name="Picture 15">
            <a:extLst>
              <a:ext uri="{FF2B5EF4-FFF2-40B4-BE49-F238E27FC236}">
                <a16:creationId xmlns:a16="http://schemas.microsoft.com/office/drawing/2014/main" id="{1EA027AB-2414-4C19-A679-C90905C2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01888"/>
            <a:ext cx="12192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2F168-76EB-416A-9677-7343549158F6}"/>
              </a:ext>
            </a:extLst>
          </p:cNvPr>
          <p:cNvSpPr/>
          <p:nvPr/>
        </p:nvSpPr>
        <p:spPr>
          <a:xfrm>
            <a:off x="8159755" y="1293891"/>
            <a:ext cx="101021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3F33A-546F-4A7E-800F-9DDBD78DA081}"/>
              </a:ext>
            </a:extLst>
          </p:cNvPr>
          <p:cNvSpPr/>
          <p:nvPr/>
        </p:nvSpPr>
        <p:spPr>
          <a:xfrm>
            <a:off x="5506155" y="2405152"/>
            <a:ext cx="101021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F703E-7CF4-4144-BF1D-324E350EB71D}"/>
              </a:ext>
            </a:extLst>
          </p:cNvPr>
          <p:cNvSpPr/>
          <p:nvPr/>
        </p:nvSpPr>
        <p:spPr>
          <a:xfrm>
            <a:off x="1476093" y="2529330"/>
            <a:ext cx="101021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66E06-F36E-4821-B879-18F459096B21}"/>
              </a:ext>
            </a:extLst>
          </p:cNvPr>
          <p:cNvSpPr/>
          <p:nvPr/>
        </p:nvSpPr>
        <p:spPr>
          <a:xfrm>
            <a:off x="4323787" y="171140"/>
            <a:ext cx="101021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</a:rPr>
              <a:t>3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py of k5">
            <a:extLst>
              <a:ext uri="{FF2B5EF4-FFF2-40B4-BE49-F238E27FC236}">
                <a16:creationId xmlns:a16="http://schemas.microsoft.com/office/drawing/2014/main" id="{88FF1A84-AF97-4FCA-AD4F-0C63DF5E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al 3">
            <a:extLst>
              <a:ext uri="{FF2B5EF4-FFF2-40B4-BE49-F238E27FC236}">
                <a16:creationId xmlns:a16="http://schemas.microsoft.com/office/drawing/2014/main" id="{EA4B3CDC-E803-46E1-AAFE-0DD6A819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422A042A-8B28-4EEB-818E-0E3CB4E41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CE08B311-A936-45FE-A88F-84C7A20802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9C6B5B50-99CB-40ED-AB08-DDA1F9854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0570968B-5C51-4889-8963-FE66A98AE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CC3C9C43-2B93-4883-B135-F7A630F1D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A5B7347F-C587-4D6E-B070-0DC9A07BA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50C74F6A-6BB9-4EBD-AD0F-C7A86CACE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7E4B8989-7D1F-45F9-9C45-FEB672CC3D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10D7FC6E-BE9B-459C-AE49-ED3762CC8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881B4A93-A345-4858-9636-3067478E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WordArt 14">
            <a:extLst>
              <a:ext uri="{FF2B5EF4-FFF2-40B4-BE49-F238E27FC236}">
                <a16:creationId xmlns:a16="http://schemas.microsoft.com/office/drawing/2014/main" id="{8CA5B7EC-33DF-4E5B-B11E-A61B2E64A4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7086600" cy="4114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vi-VN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số đồ dùng có số lượng là 6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k5">
            <a:extLst>
              <a:ext uri="{FF2B5EF4-FFF2-40B4-BE49-F238E27FC236}">
                <a16:creationId xmlns:a16="http://schemas.microsoft.com/office/drawing/2014/main" id="{B7504378-A73E-4EB1-879A-9DFA3077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>
            <a:extLst>
              <a:ext uri="{FF2B5EF4-FFF2-40B4-BE49-F238E27FC236}">
                <a16:creationId xmlns:a16="http://schemas.microsoft.com/office/drawing/2014/main" id="{B50977FD-9414-4299-ABF1-63CBCBE6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EEC3C4B2-652D-44B0-92E3-3F526AF1C1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190AA275-AD76-4081-8BA7-8C1C9C21ED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42A42AED-D973-4CFD-8E10-6C178AEFC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9D303078-ED77-4B56-9397-65550D8D6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72C6FDD-EB10-4324-833A-86AF8E5AA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226FE1F-9CE5-47CD-9373-B411B1922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A5B3ED86-F0B7-4FBB-95C6-09A7A2133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34B57E5E-7EFB-46A9-873C-CE31AF28BC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767DE2D1-6456-48B9-9917-A3A74CF69E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AutoShape 13">
            <a:extLst>
              <a:ext uri="{FF2B5EF4-FFF2-40B4-BE49-F238E27FC236}">
                <a16:creationId xmlns:a16="http://schemas.microsoft.com/office/drawing/2014/main" id="{9C6AEF06-5D39-4F9A-9DC0-4B27305F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070" name="WordArt 14">
            <a:extLst>
              <a:ext uri="{FF2B5EF4-FFF2-40B4-BE49-F238E27FC236}">
                <a16:creationId xmlns:a16="http://schemas.microsoft.com/office/drawing/2014/main" id="{9E00C72D-5E90-4AD7-904A-39421ADF0B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7086600" cy="41148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defRPr/>
            </a:pPr>
            <a:endParaRPr lang="vi-VN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1</a:t>
            </a:r>
          </a:p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bạn thân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>
            <a:extLst>
              <a:ext uri="{FF2B5EF4-FFF2-40B4-BE49-F238E27FC236}">
                <a16:creationId xmlns:a16="http://schemas.microsoft.com/office/drawing/2014/main" id="{5588E070-CFD6-463A-A6DB-00063B6E4F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78619" y="2055019"/>
            <a:ext cx="4211637" cy="5394325"/>
            <a:chOff x="0" y="-91"/>
            <a:chExt cx="3117" cy="2875"/>
          </a:xfrm>
        </p:grpSpPr>
        <p:pic>
          <p:nvPicPr>
            <p:cNvPr id="15373" name="Picture 5" descr="696927qx7ttrgj3j">
              <a:extLst>
                <a:ext uri="{FF2B5EF4-FFF2-40B4-BE49-F238E27FC236}">
                  <a16:creationId xmlns:a16="http://schemas.microsoft.com/office/drawing/2014/main" id="{3664BD77-3DB7-4588-B87A-D730411627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6" descr="696927qx7ttrgj3j">
              <a:extLst>
                <a:ext uri="{FF2B5EF4-FFF2-40B4-BE49-F238E27FC236}">
                  <a16:creationId xmlns:a16="http://schemas.microsoft.com/office/drawing/2014/main" id="{4482EB33-F948-45FC-90DD-76588900AC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10">
            <a:extLst>
              <a:ext uri="{FF2B5EF4-FFF2-40B4-BE49-F238E27FC236}">
                <a16:creationId xmlns:a16="http://schemas.microsoft.com/office/drawing/2014/main" id="{489D1AD1-6987-4014-8B7A-BAC58B35217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85481" y="-523081"/>
            <a:ext cx="4211638" cy="5257800"/>
            <a:chOff x="0" y="-91"/>
            <a:chExt cx="3117" cy="2875"/>
          </a:xfrm>
        </p:grpSpPr>
        <p:pic>
          <p:nvPicPr>
            <p:cNvPr id="15371" name="Picture 11" descr="696927qx7ttrgj3j">
              <a:extLst>
                <a:ext uri="{FF2B5EF4-FFF2-40B4-BE49-F238E27FC236}">
                  <a16:creationId xmlns:a16="http://schemas.microsoft.com/office/drawing/2014/main" id="{0892F370-1864-4817-9381-B60D7DE4A1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2" descr="696927qx7ttrgj3j">
              <a:extLst>
                <a:ext uri="{FF2B5EF4-FFF2-40B4-BE49-F238E27FC236}">
                  <a16:creationId xmlns:a16="http://schemas.microsoft.com/office/drawing/2014/main" id="{0C8933A1-F3A2-4757-AEC8-05C18ECDE4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16">
            <a:extLst>
              <a:ext uri="{FF2B5EF4-FFF2-40B4-BE49-F238E27FC236}">
                <a16:creationId xmlns:a16="http://schemas.microsoft.com/office/drawing/2014/main" id="{39953C30-F77A-4D96-830E-93D97C351BE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4572000" cy="4937125"/>
            <a:chOff x="0" y="-91"/>
            <a:chExt cx="3117" cy="2875"/>
          </a:xfrm>
        </p:grpSpPr>
        <p:pic>
          <p:nvPicPr>
            <p:cNvPr id="15369" name="Picture 17" descr="696927qx7ttrgj3j">
              <a:extLst>
                <a:ext uri="{FF2B5EF4-FFF2-40B4-BE49-F238E27FC236}">
                  <a16:creationId xmlns:a16="http://schemas.microsoft.com/office/drawing/2014/main" id="{D4A6E406-4D51-4F2C-8D2E-1BFB77A4CE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8" descr="696927qx7ttrgj3j">
              <a:extLst>
                <a:ext uri="{FF2B5EF4-FFF2-40B4-BE49-F238E27FC236}">
                  <a16:creationId xmlns:a16="http://schemas.microsoft.com/office/drawing/2014/main" id="{93A3AB09-8CEE-4073-9BE9-658C0DB677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19">
            <a:extLst>
              <a:ext uri="{FF2B5EF4-FFF2-40B4-BE49-F238E27FC236}">
                <a16:creationId xmlns:a16="http://schemas.microsoft.com/office/drawing/2014/main" id="{883EB48F-7732-48BB-BE17-EBA3A707CE8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72000" y="1920875"/>
            <a:ext cx="4572000" cy="5165725"/>
            <a:chOff x="0" y="-91"/>
            <a:chExt cx="3117" cy="2875"/>
          </a:xfrm>
        </p:grpSpPr>
        <p:pic>
          <p:nvPicPr>
            <p:cNvPr id="15367" name="Picture 20" descr="696927qx7ttrgj3j">
              <a:extLst>
                <a:ext uri="{FF2B5EF4-FFF2-40B4-BE49-F238E27FC236}">
                  <a16:creationId xmlns:a16="http://schemas.microsoft.com/office/drawing/2014/main" id="{32D4AB6E-81F9-4646-AAA2-A79DF97CAA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21" descr="696927qx7ttrgj3j">
              <a:extLst>
                <a:ext uri="{FF2B5EF4-FFF2-40B4-BE49-F238E27FC236}">
                  <a16:creationId xmlns:a16="http://schemas.microsoft.com/office/drawing/2014/main" id="{40B1C20C-B702-4D78-AF26-8D25BE56AC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59" name="Text Box 23">
            <a:extLst>
              <a:ext uri="{FF2B5EF4-FFF2-40B4-BE49-F238E27FC236}">
                <a16:creationId xmlns:a16="http://schemas.microsoft.com/office/drawing/2014/main" id="{994A2051-E474-418E-9464-C4EC9D69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934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CanDow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66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7BBF5977-A509-40B3-98FA-EB2BFC2818A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04800" y="304800"/>
            <a:ext cx="2800350" cy="2190750"/>
            <a:chOff x="0" y="2940"/>
            <a:chExt cx="1764" cy="1380"/>
          </a:xfrm>
        </p:grpSpPr>
        <p:pic>
          <p:nvPicPr>
            <p:cNvPr id="16415" name="Picture 3" descr="1152962fbcnoddsvs">
              <a:extLst>
                <a:ext uri="{FF2B5EF4-FFF2-40B4-BE49-F238E27FC236}">
                  <a16:creationId xmlns:a16="http://schemas.microsoft.com/office/drawing/2014/main" id="{52D59E9A-5357-4A0D-8BAB-4852D72765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4" descr="1152962fbcnoddsvs">
              <a:extLst>
                <a:ext uri="{FF2B5EF4-FFF2-40B4-BE49-F238E27FC236}">
                  <a16:creationId xmlns:a16="http://schemas.microsoft.com/office/drawing/2014/main" id="{9BE1A1C3-BF46-4267-8449-5E99DA8B19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5">
            <a:extLst>
              <a:ext uri="{FF2B5EF4-FFF2-40B4-BE49-F238E27FC236}">
                <a16:creationId xmlns:a16="http://schemas.microsoft.com/office/drawing/2014/main" id="{7908AFF4-3423-4BC3-B3F9-2957D87D5195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6486525" y="142875"/>
            <a:ext cx="2800350" cy="2514600"/>
            <a:chOff x="0" y="2940"/>
            <a:chExt cx="1764" cy="1380"/>
          </a:xfrm>
        </p:grpSpPr>
        <p:pic>
          <p:nvPicPr>
            <p:cNvPr id="16413" name="Picture 6" descr="1152962fbcnoddsvs">
              <a:extLst>
                <a:ext uri="{FF2B5EF4-FFF2-40B4-BE49-F238E27FC236}">
                  <a16:creationId xmlns:a16="http://schemas.microsoft.com/office/drawing/2014/main" id="{3D94C463-86CD-41EB-A738-1A6E11BBE2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7" descr="1152962fbcnoddsvs">
              <a:extLst>
                <a:ext uri="{FF2B5EF4-FFF2-40B4-BE49-F238E27FC236}">
                  <a16:creationId xmlns:a16="http://schemas.microsoft.com/office/drawing/2014/main" id="{486C7502-2D17-46A7-8F23-7594EFD6DF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8">
            <a:extLst>
              <a:ext uri="{FF2B5EF4-FFF2-40B4-BE49-F238E27FC236}">
                <a16:creationId xmlns:a16="http://schemas.microsoft.com/office/drawing/2014/main" id="{AA066068-CEFE-4087-979D-4C948A3C1C4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-438150" y="4229100"/>
            <a:ext cx="3067050" cy="2190750"/>
            <a:chOff x="0" y="2940"/>
            <a:chExt cx="1764" cy="1380"/>
          </a:xfrm>
        </p:grpSpPr>
        <p:pic>
          <p:nvPicPr>
            <p:cNvPr id="16411" name="Picture 9" descr="1152962fbcnoddsvs">
              <a:extLst>
                <a:ext uri="{FF2B5EF4-FFF2-40B4-BE49-F238E27FC236}">
                  <a16:creationId xmlns:a16="http://schemas.microsoft.com/office/drawing/2014/main" id="{826AD984-1174-4B72-A8E2-4C99B65928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10" descr="1152962fbcnoddsvs">
              <a:extLst>
                <a:ext uri="{FF2B5EF4-FFF2-40B4-BE49-F238E27FC236}">
                  <a16:creationId xmlns:a16="http://schemas.microsoft.com/office/drawing/2014/main" id="{08B26746-4502-426D-AA79-B4D19A0C07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1">
            <a:extLst>
              <a:ext uri="{FF2B5EF4-FFF2-40B4-BE49-F238E27FC236}">
                <a16:creationId xmlns:a16="http://schemas.microsoft.com/office/drawing/2014/main" id="{FF514160-8741-45BA-93B6-5F03539C488D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6353175" y="4067175"/>
            <a:ext cx="3067050" cy="2514600"/>
            <a:chOff x="0" y="2940"/>
            <a:chExt cx="1764" cy="1380"/>
          </a:xfrm>
        </p:grpSpPr>
        <p:pic>
          <p:nvPicPr>
            <p:cNvPr id="16409" name="Picture 12" descr="1152962fbcnoddsvs">
              <a:extLst>
                <a:ext uri="{FF2B5EF4-FFF2-40B4-BE49-F238E27FC236}">
                  <a16:creationId xmlns:a16="http://schemas.microsoft.com/office/drawing/2014/main" id="{CE51C26E-3B2B-4F23-840E-976035D467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94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13" descr="1152962fbcnoddsvs">
              <a:extLst>
                <a:ext uri="{FF2B5EF4-FFF2-40B4-BE49-F238E27FC236}">
                  <a16:creationId xmlns:a16="http://schemas.microsoft.com/office/drawing/2014/main" id="{2027D22C-2688-47E4-A98F-4741CBF831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34" y="3390"/>
              <a:ext cx="4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14">
            <a:extLst>
              <a:ext uri="{FF2B5EF4-FFF2-40B4-BE49-F238E27FC236}">
                <a16:creationId xmlns:a16="http://schemas.microsoft.com/office/drawing/2014/main" id="{B4507F9B-BBC8-4519-99E0-317A6B263F3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477000" y="152400"/>
            <a:ext cx="2714625" cy="2667000"/>
            <a:chOff x="0" y="2640"/>
            <a:chExt cx="1710" cy="1680"/>
          </a:xfrm>
        </p:grpSpPr>
        <p:pic>
          <p:nvPicPr>
            <p:cNvPr id="16407" name="Picture 15" descr="738563agt731ysnh">
              <a:extLst>
                <a:ext uri="{FF2B5EF4-FFF2-40B4-BE49-F238E27FC236}">
                  <a16:creationId xmlns:a16="http://schemas.microsoft.com/office/drawing/2014/main" id="{19D2CF2B-8A8A-42BC-A98A-6B47097FE99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16" descr="738563agt731ysnh">
              <a:extLst>
                <a:ext uri="{FF2B5EF4-FFF2-40B4-BE49-F238E27FC236}">
                  <a16:creationId xmlns:a16="http://schemas.microsoft.com/office/drawing/2014/main" id="{31B42060-ADF9-453F-B801-98F2582189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Group 17">
            <a:extLst>
              <a:ext uri="{FF2B5EF4-FFF2-40B4-BE49-F238E27FC236}">
                <a16:creationId xmlns:a16="http://schemas.microsoft.com/office/drawing/2014/main" id="{A551572E-BE9E-47FC-8922-78D36F5759B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8587" y="176213"/>
            <a:ext cx="2714625" cy="2667000"/>
            <a:chOff x="0" y="2640"/>
            <a:chExt cx="1710" cy="1680"/>
          </a:xfrm>
        </p:grpSpPr>
        <p:pic>
          <p:nvPicPr>
            <p:cNvPr id="16405" name="Picture 18" descr="738563agt731ysnh">
              <a:extLst>
                <a:ext uri="{FF2B5EF4-FFF2-40B4-BE49-F238E27FC236}">
                  <a16:creationId xmlns:a16="http://schemas.microsoft.com/office/drawing/2014/main" id="{2500F428-F66E-4B73-BED2-F68510B777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19" descr="738563agt731ysnh">
              <a:extLst>
                <a:ext uri="{FF2B5EF4-FFF2-40B4-BE49-F238E27FC236}">
                  <a16:creationId xmlns:a16="http://schemas.microsoft.com/office/drawing/2014/main" id="{9ACBEEB6-A9F9-46BF-8491-73C8E0BE0A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2" name="Group 20">
            <a:extLst>
              <a:ext uri="{FF2B5EF4-FFF2-40B4-BE49-F238E27FC236}">
                <a16:creationId xmlns:a16="http://schemas.microsoft.com/office/drawing/2014/main" id="{6038676D-225B-407D-8C6F-2E2592D990D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6477000" y="4648200"/>
            <a:ext cx="2714625" cy="2209800"/>
            <a:chOff x="0" y="2640"/>
            <a:chExt cx="1710" cy="1680"/>
          </a:xfrm>
        </p:grpSpPr>
        <p:pic>
          <p:nvPicPr>
            <p:cNvPr id="16403" name="Picture 21" descr="738563agt731ysnh">
              <a:extLst>
                <a:ext uri="{FF2B5EF4-FFF2-40B4-BE49-F238E27FC236}">
                  <a16:creationId xmlns:a16="http://schemas.microsoft.com/office/drawing/2014/main" id="{7B0D778A-4751-4086-B2F9-F45BB006BD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2" descr="738563agt731ysnh">
              <a:extLst>
                <a:ext uri="{FF2B5EF4-FFF2-40B4-BE49-F238E27FC236}">
                  <a16:creationId xmlns:a16="http://schemas.microsoft.com/office/drawing/2014/main" id="{AF6570FF-594A-4B99-9BB4-297C7D1673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23">
            <a:extLst>
              <a:ext uri="{FF2B5EF4-FFF2-40B4-BE49-F238E27FC236}">
                <a16:creationId xmlns:a16="http://schemas.microsoft.com/office/drawing/2014/main" id="{BAC11D6B-A8DC-4A3A-88D6-D267F13FAB6D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742156" y="3906044"/>
            <a:ext cx="2249488" cy="2667000"/>
            <a:chOff x="0" y="2640"/>
            <a:chExt cx="1710" cy="1680"/>
          </a:xfrm>
        </p:grpSpPr>
        <p:pic>
          <p:nvPicPr>
            <p:cNvPr id="16401" name="Picture 24" descr="738563agt731ysnh">
              <a:extLst>
                <a:ext uri="{FF2B5EF4-FFF2-40B4-BE49-F238E27FC236}">
                  <a16:creationId xmlns:a16="http://schemas.microsoft.com/office/drawing/2014/main" id="{6E789096-2090-440B-B570-97AFE83556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25" descr="738563agt731ysnh">
              <a:extLst>
                <a:ext uri="{FF2B5EF4-FFF2-40B4-BE49-F238E27FC236}">
                  <a16:creationId xmlns:a16="http://schemas.microsoft.com/office/drawing/2014/main" id="{8199B96F-34CF-4D4A-9262-7DE8EB488B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4" name="Picture 29" descr="1315570erpqxojwmo">
            <a:extLst>
              <a:ext uri="{FF2B5EF4-FFF2-40B4-BE49-F238E27FC236}">
                <a16:creationId xmlns:a16="http://schemas.microsoft.com/office/drawing/2014/main" id="{733E4EA0-9926-423D-84F5-74A5FC64D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72457" y="-1872457"/>
            <a:ext cx="762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0" descr="1315570erpqxojwmo">
            <a:extLst>
              <a:ext uri="{FF2B5EF4-FFF2-40B4-BE49-F238E27FC236}">
                <a16:creationId xmlns:a16="http://schemas.microsoft.com/office/drawing/2014/main" id="{E80408A4-C13B-49E1-AF3A-47C53D6061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185444" y="3129756"/>
            <a:ext cx="838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1" descr="1315570erpqxojwmo">
            <a:extLst>
              <a:ext uri="{FF2B5EF4-FFF2-40B4-BE49-F238E27FC236}">
                <a16:creationId xmlns:a16="http://schemas.microsoft.com/office/drawing/2014/main" id="{CB62C369-D115-49D2-A0B0-0DED9EBE4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9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2" descr="1315570erpqxojwmo">
            <a:extLst>
              <a:ext uri="{FF2B5EF4-FFF2-40B4-BE49-F238E27FC236}">
                <a16:creationId xmlns:a16="http://schemas.microsoft.com/office/drawing/2014/main" id="{BA167AB7-8B1A-48D8-9C10-5BCC77BB3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3646488"/>
            <a:ext cx="9906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0" descr="Floral">
            <a:hlinkClick r:id="rId5" action="ppaction://hlinksldjump"/>
            <a:extLst>
              <a:ext uri="{FF2B5EF4-FFF2-40B4-BE49-F238E27FC236}">
                <a16:creationId xmlns:a16="http://schemas.microsoft.com/office/drawing/2014/main" id="{7E20C928-0204-4325-98AC-E76192038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7525" y="0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0" descr="Floral">
            <a:hlinkClick r:id="rId5" action="ppaction://hlinksldjump"/>
            <a:extLst>
              <a:ext uri="{FF2B5EF4-FFF2-40B4-BE49-F238E27FC236}">
                <a16:creationId xmlns:a16="http://schemas.microsoft.com/office/drawing/2014/main" id="{CF42F4F1-2254-4511-8260-E19E69C4B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5410200"/>
            <a:ext cx="1006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B4E70D-5E6A-4216-9B91-884694EC9BD6}"/>
              </a:ext>
            </a:extLst>
          </p:cNvPr>
          <p:cNvSpPr/>
          <p:nvPr/>
        </p:nvSpPr>
        <p:spPr>
          <a:xfrm>
            <a:off x="714375" y="2405361"/>
            <a:ext cx="7879081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</a:t>
            </a:r>
            <a:endParaRPr lang="en-US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ua%20so%202%20canh%20mo%20quay">
            <a:hlinkClick r:id="rId2" action="ppaction://hlinksldjump"/>
            <a:extLst>
              <a:ext uri="{FF2B5EF4-FFF2-40B4-BE49-F238E27FC236}">
                <a16:creationId xmlns:a16="http://schemas.microsoft.com/office/drawing/2014/main" id="{FAA36A29-61C3-4648-BA4B-4A9E1053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3">
            <a:extLst>
              <a:ext uri="{FF2B5EF4-FFF2-40B4-BE49-F238E27FC236}">
                <a16:creationId xmlns:a16="http://schemas.microsoft.com/office/drawing/2014/main" id="{3ED99188-A4CD-4B36-AB62-444F2B3F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ÔN SỐ LƯỢNG TRONG PHẠM VI 5</a:t>
            </a:r>
          </a:p>
        </p:txBody>
      </p:sp>
      <p:pic>
        <p:nvPicPr>
          <p:cNvPr id="4100" name="Picture 14" descr="cua%20so%202%20canh%20mo%20quay">
            <a:hlinkClick r:id="rId4" action="ppaction://hlinksldjump"/>
            <a:extLst>
              <a:ext uri="{FF2B5EF4-FFF2-40B4-BE49-F238E27FC236}">
                <a16:creationId xmlns:a16="http://schemas.microsoft.com/office/drawing/2014/main" id="{1B32535A-6F75-41F3-9913-1E844C17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cua%20so%202%20canh%20mo%20quay">
            <a:hlinkClick r:id="rId5" action="ppaction://hlinksldjump"/>
            <a:extLst>
              <a:ext uri="{FF2B5EF4-FFF2-40B4-BE49-F238E27FC236}">
                <a16:creationId xmlns:a16="http://schemas.microsoft.com/office/drawing/2014/main" id="{DAB1B8E1-E371-4D30-93BD-AE81E276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21">
            <a:extLst>
              <a:ext uri="{FF2B5EF4-FFF2-40B4-BE49-F238E27FC236}">
                <a16:creationId xmlns:a16="http://schemas.microsoft.com/office/drawing/2014/main" id="{DCA67406-EE50-4699-A251-05A9AD9ECD4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688181" y="3121819"/>
            <a:ext cx="4211637" cy="3260725"/>
            <a:chOff x="0" y="-91"/>
            <a:chExt cx="3117" cy="2875"/>
          </a:xfrm>
        </p:grpSpPr>
        <p:pic>
          <p:nvPicPr>
            <p:cNvPr id="4112" name="Picture 22" descr="696927qx7ttrgj3j">
              <a:extLst>
                <a:ext uri="{FF2B5EF4-FFF2-40B4-BE49-F238E27FC236}">
                  <a16:creationId xmlns:a16="http://schemas.microsoft.com/office/drawing/2014/main" id="{F32582CA-9F9A-4217-9C71-A6DFC30438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3" descr="696927qx7ttrgj3j">
              <a:extLst>
                <a:ext uri="{FF2B5EF4-FFF2-40B4-BE49-F238E27FC236}">
                  <a16:creationId xmlns:a16="http://schemas.microsoft.com/office/drawing/2014/main" id="{58C2B49B-A67D-4BD0-B2D5-3842CC4C8E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24">
            <a:extLst>
              <a:ext uri="{FF2B5EF4-FFF2-40B4-BE49-F238E27FC236}">
                <a16:creationId xmlns:a16="http://schemas.microsoft.com/office/drawing/2014/main" id="{044BF045-1E1D-4AAB-86FF-5C5A6BA24C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67400" y="3124200"/>
            <a:ext cx="3276600" cy="3810000"/>
            <a:chOff x="0" y="-91"/>
            <a:chExt cx="3117" cy="2875"/>
          </a:xfrm>
        </p:grpSpPr>
        <p:pic>
          <p:nvPicPr>
            <p:cNvPr id="4110" name="Picture 25" descr="696927qx7ttrgj3j">
              <a:extLst>
                <a:ext uri="{FF2B5EF4-FFF2-40B4-BE49-F238E27FC236}">
                  <a16:creationId xmlns:a16="http://schemas.microsoft.com/office/drawing/2014/main" id="{4CFD6B54-E48D-4B70-A402-FE2B5A904F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6" descr="696927qx7ttrgj3j">
              <a:extLst>
                <a:ext uri="{FF2B5EF4-FFF2-40B4-BE49-F238E27FC236}">
                  <a16:creationId xmlns:a16="http://schemas.microsoft.com/office/drawing/2014/main" id="{C5109863-E813-4871-8D05-56ACF54ADB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oup 35">
            <a:extLst>
              <a:ext uri="{FF2B5EF4-FFF2-40B4-BE49-F238E27FC236}">
                <a16:creationId xmlns:a16="http://schemas.microsoft.com/office/drawing/2014/main" id="{2F356F24-8A7B-48EA-B4C2-1CCED47C614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371600"/>
            <a:ext cx="3505200" cy="2667000"/>
            <a:chOff x="624" y="864"/>
            <a:chExt cx="2208" cy="1680"/>
          </a:xfrm>
        </p:grpSpPr>
        <p:pic>
          <p:nvPicPr>
            <p:cNvPr id="4108" name="Picture 5" descr="cua%20so%202%20canh%20mo%20quay">
              <a:hlinkClick r:id="rId7" action="ppaction://hlinksldjump"/>
              <a:extLst>
                <a:ext uri="{FF2B5EF4-FFF2-40B4-BE49-F238E27FC236}">
                  <a16:creationId xmlns:a16="http://schemas.microsoft.com/office/drawing/2014/main" id="{B21DF9C0-16AF-4DC3-93F1-32046492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64"/>
              <a:ext cx="2208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WordArt 31">
              <a:extLst>
                <a:ext uri="{FF2B5EF4-FFF2-40B4-BE49-F238E27FC236}">
                  <a16:creationId xmlns:a16="http://schemas.microsoft.com/office/drawing/2014/main" id="{42309ECE-381E-43E1-82A9-0F9A94A16D6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960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105" name="WordArt 32">
            <a:extLst>
              <a:ext uri="{FF2B5EF4-FFF2-40B4-BE49-F238E27FC236}">
                <a16:creationId xmlns:a16="http://schemas.microsoft.com/office/drawing/2014/main" id="{BCFB3FDD-C732-4751-AB67-F154F0B2DC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1524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106" name="WordArt 33">
            <a:extLst>
              <a:ext uri="{FF2B5EF4-FFF2-40B4-BE49-F238E27FC236}">
                <a16:creationId xmlns:a16="http://schemas.microsoft.com/office/drawing/2014/main" id="{F82C1D7D-E19C-4C70-9F31-B2A712BD3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4343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107" name="WordArt 34">
            <a:extLst>
              <a:ext uri="{FF2B5EF4-FFF2-40B4-BE49-F238E27FC236}">
                <a16:creationId xmlns:a16="http://schemas.microsoft.com/office/drawing/2014/main" id="{097BA075-1EE5-4B43-BE77-3E57AF4E7A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305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 descr="9k=">
            <a:extLst>
              <a:ext uri="{FF2B5EF4-FFF2-40B4-BE49-F238E27FC236}">
                <a16:creationId xmlns:a16="http://schemas.microsoft.com/office/drawing/2014/main" id="{10C3FBC8-9113-46F4-AF4C-003C9F488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33802" name="Picture 10" descr="m4">
            <a:extLst>
              <a:ext uri="{FF2B5EF4-FFF2-40B4-BE49-F238E27FC236}">
                <a16:creationId xmlns:a16="http://schemas.microsoft.com/office/drawing/2014/main" id="{95715B40-77C4-428C-AFE2-CFB40B3A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m4">
            <a:extLst>
              <a:ext uri="{FF2B5EF4-FFF2-40B4-BE49-F238E27FC236}">
                <a16:creationId xmlns:a16="http://schemas.microsoft.com/office/drawing/2014/main" id="{968428F4-9910-467E-8A20-1E8E2237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m4">
            <a:extLst>
              <a:ext uri="{FF2B5EF4-FFF2-40B4-BE49-F238E27FC236}">
                <a16:creationId xmlns:a16="http://schemas.microsoft.com/office/drawing/2014/main" id="{4782BC61-08B6-4968-B90F-01992472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m4">
            <a:extLst>
              <a:ext uri="{FF2B5EF4-FFF2-40B4-BE49-F238E27FC236}">
                <a16:creationId xmlns:a16="http://schemas.microsoft.com/office/drawing/2014/main" id="{F35DABD1-D9BB-4F8B-895B-7A3D7ED1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m4">
            <a:extLst>
              <a:ext uri="{FF2B5EF4-FFF2-40B4-BE49-F238E27FC236}">
                <a16:creationId xmlns:a16="http://schemas.microsoft.com/office/drawing/2014/main" id="{E51E8986-6F7F-412E-B37A-A8A62B1D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WordArt 15">
            <a:hlinkClick r:id="rId4" action="ppaction://hlinksldjump"/>
            <a:extLst>
              <a:ext uri="{FF2B5EF4-FFF2-40B4-BE49-F238E27FC236}">
                <a16:creationId xmlns:a16="http://schemas.microsoft.com/office/drawing/2014/main" id="{8B5B290B-BC73-409D-BAD5-E83991C19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5486400"/>
            <a:ext cx="2133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Cái mũ</a:t>
            </a:r>
          </a:p>
        </p:txBody>
      </p:sp>
      <p:pic>
        <p:nvPicPr>
          <p:cNvPr id="5129" name="Picture 16" descr="anim1690[1][1]">
            <a:extLst>
              <a:ext uri="{FF2B5EF4-FFF2-40B4-BE49-F238E27FC236}">
                <a16:creationId xmlns:a16="http://schemas.microsoft.com/office/drawing/2014/main" id="{7A1A0CCD-4DD0-454D-903E-F0DA329623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00800"/>
            <a:ext cx="563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7">
            <a:extLst>
              <a:ext uri="{FF2B5EF4-FFF2-40B4-BE49-F238E27FC236}">
                <a16:creationId xmlns:a16="http://schemas.microsoft.com/office/drawing/2014/main" id="{0A81DB14-3EFE-4889-B69F-4ED2FEC51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461125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thanhng721@gmail.com</a:t>
            </a:r>
          </a:p>
        </p:txBody>
      </p:sp>
      <p:sp>
        <p:nvSpPr>
          <p:cNvPr id="33810" name="WordArt 18">
            <a:extLst>
              <a:ext uri="{FF2B5EF4-FFF2-40B4-BE49-F238E27FC236}">
                <a16:creationId xmlns:a16="http://schemas.microsoft.com/office/drawing/2014/main" id="{9373396F-8C84-41B7-A4A7-23C4ABDED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76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" descr="Z">
            <a:extLst>
              <a:ext uri="{FF2B5EF4-FFF2-40B4-BE49-F238E27FC236}">
                <a16:creationId xmlns:a16="http://schemas.microsoft.com/office/drawing/2014/main" id="{F8C9A947-B2FA-4CC9-9115-FBE8769C2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34825" name="Picture 9" descr="zty1339071684">
            <a:extLst>
              <a:ext uri="{FF2B5EF4-FFF2-40B4-BE49-F238E27FC236}">
                <a16:creationId xmlns:a16="http://schemas.microsoft.com/office/drawing/2014/main" id="{032BB794-0FFC-4F2A-A9C2-B78981FE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zty1339071684">
            <a:extLst>
              <a:ext uri="{FF2B5EF4-FFF2-40B4-BE49-F238E27FC236}">
                <a16:creationId xmlns:a16="http://schemas.microsoft.com/office/drawing/2014/main" id="{6C2F5740-88AB-4738-8F15-65E9D4BB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zty1339071684">
            <a:extLst>
              <a:ext uri="{FF2B5EF4-FFF2-40B4-BE49-F238E27FC236}">
                <a16:creationId xmlns:a16="http://schemas.microsoft.com/office/drawing/2014/main" id="{A1A1B1EF-D2F1-4A50-8B8E-6582C4D8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zty1339071684">
            <a:extLst>
              <a:ext uri="{FF2B5EF4-FFF2-40B4-BE49-F238E27FC236}">
                <a16:creationId xmlns:a16="http://schemas.microsoft.com/office/drawing/2014/main" id="{7074ED85-2745-45C6-B4DB-2CB9B5E1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zty1339071684">
            <a:extLst>
              <a:ext uri="{FF2B5EF4-FFF2-40B4-BE49-F238E27FC236}">
                <a16:creationId xmlns:a16="http://schemas.microsoft.com/office/drawing/2014/main" id="{EEF4470F-D549-4C62-92AC-E0169F008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WordArt 15">
            <a:hlinkClick r:id="rId3" action="ppaction://hlinksldjump"/>
            <a:extLst>
              <a:ext uri="{FF2B5EF4-FFF2-40B4-BE49-F238E27FC236}">
                <a16:creationId xmlns:a16="http://schemas.microsoft.com/office/drawing/2014/main" id="{1F6371BE-8846-466D-8094-32DFBF4828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5257800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Cái cốc</a:t>
            </a:r>
          </a:p>
        </p:txBody>
      </p:sp>
      <p:grpSp>
        <p:nvGrpSpPr>
          <p:cNvPr id="6153" name="Group 18">
            <a:extLst>
              <a:ext uri="{FF2B5EF4-FFF2-40B4-BE49-F238E27FC236}">
                <a16:creationId xmlns:a16="http://schemas.microsoft.com/office/drawing/2014/main" id="{7023786C-4946-47F9-B37E-CD5D867669CC}"/>
              </a:ext>
            </a:extLst>
          </p:cNvPr>
          <p:cNvGrpSpPr>
            <a:grpSpLocks/>
          </p:cNvGrpSpPr>
          <p:nvPr/>
        </p:nvGrpSpPr>
        <p:grpSpPr bwMode="auto">
          <a:xfrm>
            <a:off x="-141288" y="6248400"/>
            <a:ext cx="9350376" cy="609600"/>
            <a:chOff x="-89" y="3936"/>
            <a:chExt cx="5890" cy="384"/>
          </a:xfrm>
        </p:grpSpPr>
        <p:pic>
          <p:nvPicPr>
            <p:cNvPr id="6155" name="Picture 16" descr="1315570erpqxojwmo">
              <a:extLst>
                <a:ext uri="{FF2B5EF4-FFF2-40B4-BE49-F238E27FC236}">
                  <a16:creationId xmlns:a16="http://schemas.microsoft.com/office/drawing/2014/main" id="{39D6159B-CC73-4197-832A-0C2FCE5EFA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204" y="2643"/>
              <a:ext cx="384" cy="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7" descr="1315570erpqxojwmo">
              <a:extLst>
                <a:ext uri="{FF2B5EF4-FFF2-40B4-BE49-F238E27FC236}">
                  <a16:creationId xmlns:a16="http://schemas.microsoft.com/office/drawing/2014/main" id="{C711ADF9-CC0D-4563-981D-C0B87F56C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4077" y="2595"/>
              <a:ext cx="384" cy="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5" name="WordArt 19">
            <a:extLst>
              <a:ext uri="{FF2B5EF4-FFF2-40B4-BE49-F238E27FC236}">
                <a16:creationId xmlns:a16="http://schemas.microsoft.com/office/drawing/2014/main" id="{06B8805E-4E78-4397-8F27-6A346059CE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76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Ô &amp;dstrok;i mưa, Công ty ô, Ô quảng cáo, Sản xuất ô dù, Bán ô dù - Nghệ thuật - &amp;Dstrok;ồ  Sưu Tầm - Sở thích">
            <a:extLst>
              <a:ext uri="{FF2B5EF4-FFF2-40B4-BE49-F238E27FC236}">
                <a16:creationId xmlns:a16="http://schemas.microsoft.com/office/drawing/2014/main" id="{A1477755-E184-45C1-A9C5-B8152560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Ô &amp;dstrok;i mưa, Công ty ô, Ô quảng cáo, Sản xuất ô dù, Bán ô dù - Nghệ thuật - &amp;Dstrok;ồ  Sưu Tầm - Sở thích">
            <a:extLst>
              <a:ext uri="{FF2B5EF4-FFF2-40B4-BE49-F238E27FC236}">
                <a16:creationId xmlns:a16="http://schemas.microsoft.com/office/drawing/2014/main" id="{6233D25B-D5E7-416E-819B-78735BC1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722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Ô &amp;dstrok;i mưa, Công ty ô, Ô quảng cáo, Sản xuất ô dù, Bán ô dù - Nghệ thuật - &amp;Dstrok;ồ  Sưu Tầm - Sở thích">
            <a:extLst>
              <a:ext uri="{FF2B5EF4-FFF2-40B4-BE49-F238E27FC236}">
                <a16:creationId xmlns:a16="http://schemas.microsoft.com/office/drawing/2014/main" id="{7A6C0C31-19FB-4BE6-A292-27544FF8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80962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Ô &amp;dstrok;i mưa, Công ty ô, Ô quảng cáo, Sản xuất ô dù, Bán ô dù - Nghệ thuật - &amp;Dstrok;ồ  Sưu Tầm - Sở thích">
            <a:extLst>
              <a:ext uri="{FF2B5EF4-FFF2-40B4-BE49-F238E27FC236}">
                <a16:creationId xmlns:a16="http://schemas.microsoft.com/office/drawing/2014/main" id="{2C1D1EC7-D5E8-4426-9E0B-663D9F03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01942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Ô &amp;dstrok;i mưa, Công ty ô, Ô quảng cáo, Sản xuất ô dù, Bán ô dù - Nghệ thuật - &amp;Dstrok;ồ  Sưu Tầm - Sở thích">
            <a:extLst>
              <a:ext uri="{FF2B5EF4-FFF2-40B4-BE49-F238E27FC236}">
                <a16:creationId xmlns:a16="http://schemas.microsoft.com/office/drawing/2014/main" id="{EC3136F3-0C1C-48B9-B4A7-2123EF5C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95625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WordArt 10">
            <a:hlinkClick r:id="rId3" action="ppaction://hlinksldjump"/>
            <a:extLst>
              <a:ext uri="{FF2B5EF4-FFF2-40B4-BE49-F238E27FC236}">
                <a16:creationId xmlns:a16="http://schemas.microsoft.com/office/drawing/2014/main" id="{E09892AD-5380-497D-81ED-DD94B7A19F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9436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Cái ô</a:t>
            </a:r>
          </a:p>
        </p:txBody>
      </p:sp>
      <p:sp>
        <p:nvSpPr>
          <p:cNvPr id="35851" name="WordArt 11">
            <a:extLst>
              <a:ext uri="{FF2B5EF4-FFF2-40B4-BE49-F238E27FC236}">
                <a16:creationId xmlns:a16="http://schemas.microsoft.com/office/drawing/2014/main" id="{DDF9EE66-003C-4ECA-A175-3DFBCC25C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76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7177" name="Group 12">
            <a:extLst>
              <a:ext uri="{FF2B5EF4-FFF2-40B4-BE49-F238E27FC236}">
                <a16:creationId xmlns:a16="http://schemas.microsoft.com/office/drawing/2014/main" id="{BC199520-A84F-40E8-9DFB-2AA3547EF8E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814387" y="2995612"/>
            <a:ext cx="4464050" cy="3260725"/>
            <a:chOff x="0" y="-91"/>
            <a:chExt cx="3117" cy="2875"/>
          </a:xfrm>
        </p:grpSpPr>
        <p:pic>
          <p:nvPicPr>
            <p:cNvPr id="7181" name="Picture 13" descr="696927qx7ttrgj3j">
              <a:extLst>
                <a:ext uri="{FF2B5EF4-FFF2-40B4-BE49-F238E27FC236}">
                  <a16:creationId xmlns:a16="http://schemas.microsoft.com/office/drawing/2014/main" id="{645FDD0C-18EB-4A71-873C-EC959437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4" descr="696927qx7ttrgj3j">
              <a:extLst>
                <a:ext uri="{FF2B5EF4-FFF2-40B4-BE49-F238E27FC236}">
                  <a16:creationId xmlns:a16="http://schemas.microsoft.com/office/drawing/2014/main" id="{00A1343C-443B-41EB-82E7-E710089F58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8" name="Group 15">
            <a:extLst>
              <a:ext uri="{FF2B5EF4-FFF2-40B4-BE49-F238E27FC236}">
                <a16:creationId xmlns:a16="http://schemas.microsoft.com/office/drawing/2014/main" id="{DBA43916-B4A6-4704-9121-72069EB447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67400" y="2895600"/>
            <a:ext cx="3276600" cy="4038600"/>
            <a:chOff x="0" y="-91"/>
            <a:chExt cx="3117" cy="2875"/>
          </a:xfrm>
        </p:grpSpPr>
        <p:pic>
          <p:nvPicPr>
            <p:cNvPr id="7179" name="Picture 16" descr="696927qx7ttrgj3j">
              <a:extLst>
                <a:ext uri="{FF2B5EF4-FFF2-40B4-BE49-F238E27FC236}">
                  <a16:creationId xmlns:a16="http://schemas.microsoft.com/office/drawing/2014/main" id="{96BB31F8-8F7C-46E0-A770-106CDEC887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7" descr="696927qx7ttrgj3j">
              <a:extLst>
                <a:ext uri="{FF2B5EF4-FFF2-40B4-BE49-F238E27FC236}">
                  <a16:creationId xmlns:a16="http://schemas.microsoft.com/office/drawing/2014/main" id="{7706A6F3-ECA5-4EB9-9EE8-5E857EEDE0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ANd9GcSBB8JeH2RKTsVjnmF2t5RBrjSpKtJdSmxEZhu6-F4g85zbGzm7iJWuZaXg">
            <a:extLst>
              <a:ext uri="{FF2B5EF4-FFF2-40B4-BE49-F238E27FC236}">
                <a16:creationId xmlns:a16="http://schemas.microsoft.com/office/drawing/2014/main" id="{FB590118-DD51-45A3-BC33-DDC3DCBC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810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ANd9GcSBB8JeH2RKTsVjnmF2t5RBrjSpKtJdSmxEZhu6-F4g85zbGzm7iJWuZaXg">
            <a:extLst>
              <a:ext uri="{FF2B5EF4-FFF2-40B4-BE49-F238E27FC236}">
                <a16:creationId xmlns:a16="http://schemas.microsoft.com/office/drawing/2014/main" id="{F201981B-195F-487C-A740-BD3A89D7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572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ANd9GcSBB8JeH2RKTsVjnmF2t5RBrjSpKtJdSmxEZhu6-F4g85zbGzm7iJWuZaXg">
            <a:extLst>
              <a:ext uri="{FF2B5EF4-FFF2-40B4-BE49-F238E27FC236}">
                <a16:creationId xmlns:a16="http://schemas.microsoft.com/office/drawing/2014/main" id="{A0E597E1-417E-43EF-8A2D-5CC06ABAE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10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ANd9GcSBB8JeH2RKTsVjnmF2t5RBrjSpKtJdSmxEZhu6-F4g85zbGzm7iJWuZaXg">
            <a:extLst>
              <a:ext uri="{FF2B5EF4-FFF2-40B4-BE49-F238E27FC236}">
                <a16:creationId xmlns:a16="http://schemas.microsoft.com/office/drawing/2014/main" id="{091C5F33-91EA-42F3-992E-E17CF0D5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ANd9GcSBB8JeH2RKTsVjnmF2t5RBrjSpKtJdSmxEZhu6-F4g85zbGzm7iJWuZaXg">
            <a:extLst>
              <a:ext uri="{FF2B5EF4-FFF2-40B4-BE49-F238E27FC236}">
                <a16:creationId xmlns:a16="http://schemas.microsoft.com/office/drawing/2014/main" id="{C1DA41AF-0840-4694-97CF-FC24526D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738563agt731ysnh">
            <a:extLst>
              <a:ext uri="{FF2B5EF4-FFF2-40B4-BE49-F238E27FC236}">
                <a16:creationId xmlns:a16="http://schemas.microsoft.com/office/drawing/2014/main" id="{F83DFB31-4224-402B-90A9-C072DA06C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324600" y="4343400"/>
            <a:ext cx="91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738563agt731ysnh">
            <a:extLst>
              <a:ext uri="{FF2B5EF4-FFF2-40B4-BE49-F238E27FC236}">
                <a16:creationId xmlns:a16="http://schemas.microsoft.com/office/drawing/2014/main" id="{02C453D3-7F4F-4D19-BD29-6F64EC1399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76500" y="4305300"/>
            <a:ext cx="83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WordArt 13">
            <a:hlinkClick r:id="rId4" action="ppaction://hlinksldjump"/>
            <a:extLst>
              <a:ext uri="{FF2B5EF4-FFF2-40B4-BE49-F238E27FC236}">
                <a16:creationId xmlns:a16="http://schemas.microsoft.com/office/drawing/2014/main" id="{9EBA848F-1B81-425D-A5F9-5818185CC0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410200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Cái ba lô</a:t>
            </a:r>
          </a:p>
        </p:txBody>
      </p:sp>
      <p:sp>
        <p:nvSpPr>
          <p:cNvPr id="38932" name="WordArt 20">
            <a:extLst>
              <a:ext uri="{FF2B5EF4-FFF2-40B4-BE49-F238E27FC236}">
                <a16:creationId xmlns:a16="http://schemas.microsoft.com/office/drawing/2014/main" id="{7ABBDFE9-C760-4CA7-A29A-0CA745F954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76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>
            <a:extLst>
              <a:ext uri="{FF2B5EF4-FFF2-40B4-BE49-F238E27FC236}">
                <a16:creationId xmlns:a16="http://schemas.microsoft.com/office/drawing/2014/main" id="{E2F76879-B0A3-401C-827D-400BFB7CE2C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78619" y="2055019"/>
            <a:ext cx="4211637" cy="5394325"/>
            <a:chOff x="0" y="-91"/>
            <a:chExt cx="3117" cy="2875"/>
          </a:xfrm>
        </p:grpSpPr>
        <p:pic>
          <p:nvPicPr>
            <p:cNvPr id="9229" name="Picture 5" descr="696927qx7ttrgj3j">
              <a:extLst>
                <a:ext uri="{FF2B5EF4-FFF2-40B4-BE49-F238E27FC236}">
                  <a16:creationId xmlns:a16="http://schemas.microsoft.com/office/drawing/2014/main" id="{E37E55F5-C3EE-4D00-BCA4-914929ECF2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6" descr="696927qx7ttrgj3j">
              <a:extLst>
                <a:ext uri="{FF2B5EF4-FFF2-40B4-BE49-F238E27FC236}">
                  <a16:creationId xmlns:a16="http://schemas.microsoft.com/office/drawing/2014/main" id="{97D54730-89C3-4FE6-A2C0-C15B9BD7C0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10">
            <a:extLst>
              <a:ext uri="{FF2B5EF4-FFF2-40B4-BE49-F238E27FC236}">
                <a16:creationId xmlns:a16="http://schemas.microsoft.com/office/drawing/2014/main" id="{57FC1E50-65AA-4995-B7B3-3007F0BBF0B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85481" y="-523081"/>
            <a:ext cx="4211638" cy="5257800"/>
            <a:chOff x="0" y="-91"/>
            <a:chExt cx="3117" cy="2875"/>
          </a:xfrm>
        </p:grpSpPr>
        <p:pic>
          <p:nvPicPr>
            <p:cNvPr id="9227" name="Picture 11" descr="696927qx7ttrgj3j">
              <a:extLst>
                <a:ext uri="{FF2B5EF4-FFF2-40B4-BE49-F238E27FC236}">
                  <a16:creationId xmlns:a16="http://schemas.microsoft.com/office/drawing/2014/main" id="{A2E8E333-5495-4BCA-AC63-6AB1824090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 descr="696927qx7ttrgj3j">
              <a:extLst>
                <a:ext uri="{FF2B5EF4-FFF2-40B4-BE49-F238E27FC236}">
                  <a16:creationId xmlns:a16="http://schemas.microsoft.com/office/drawing/2014/main" id="{058F0766-FBD3-48C1-A1CF-F785DB9FF4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16">
            <a:extLst>
              <a:ext uri="{FF2B5EF4-FFF2-40B4-BE49-F238E27FC236}">
                <a16:creationId xmlns:a16="http://schemas.microsoft.com/office/drawing/2014/main" id="{ABFA9D64-B1CD-4101-968E-3B57CBFE392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4572000" cy="4937125"/>
            <a:chOff x="0" y="-91"/>
            <a:chExt cx="3117" cy="2875"/>
          </a:xfrm>
        </p:grpSpPr>
        <p:pic>
          <p:nvPicPr>
            <p:cNvPr id="9225" name="Picture 17" descr="696927qx7ttrgj3j">
              <a:extLst>
                <a:ext uri="{FF2B5EF4-FFF2-40B4-BE49-F238E27FC236}">
                  <a16:creationId xmlns:a16="http://schemas.microsoft.com/office/drawing/2014/main" id="{BEDB954F-2BD8-4F7F-916F-DCD58C5DE1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8" descr="696927qx7ttrgj3j">
              <a:extLst>
                <a:ext uri="{FF2B5EF4-FFF2-40B4-BE49-F238E27FC236}">
                  <a16:creationId xmlns:a16="http://schemas.microsoft.com/office/drawing/2014/main" id="{3BE938CB-5A5C-45E5-8291-A22A21BEBD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19">
            <a:extLst>
              <a:ext uri="{FF2B5EF4-FFF2-40B4-BE49-F238E27FC236}">
                <a16:creationId xmlns:a16="http://schemas.microsoft.com/office/drawing/2014/main" id="{DD33AFF6-225C-4BBB-ADEA-0DC1C6103B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72000" y="1920875"/>
            <a:ext cx="4572000" cy="5165725"/>
            <a:chOff x="0" y="-91"/>
            <a:chExt cx="3117" cy="2875"/>
          </a:xfrm>
        </p:grpSpPr>
        <p:pic>
          <p:nvPicPr>
            <p:cNvPr id="9223" name="Picture 20" descr="696927qx7ttrgj3j">
              <a:extLst>
                <a:ext uri="{FF2B5EF4-FFF2-40B4-BE49-F238E27FC236}">
                  <a16:creationId xmlns:a16="http://schemas.microsoft.com/office/drawing/2014/main" id="{49732430-1C23-426A-A72C-99069A41F4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1" descr="696927qx7ttrgj3j">
              <a:extLst>
                <a:ext uri="{FF2B5EF4-FFF2-40B4-BE49-F238E27FC236}">
                  <a16:creationId xmlns:a16="http://schemas.microsoft.com/office/drawing/2014/main" id="{2C39CBAA-564F-43AB-A1A7-17CA5C3100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ext Box 23">
            <a:extLst>
              <a:ext uri="{FF2B5EF4-FFF2-40B4-BE49-F238E27FC236}">
                <a16:creationId xmlns:a16="http://schemas.microsoft.com/office/drawing/2014/main" id="{49017C65-78EE-4822-A4FA-7C0E7A79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9342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600" b="1"/>
              <a:t>Đếm đến 6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/>
              <a:t>Nhận biết số 6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5BF07-FA06-4552-B845-C4064AF1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24362" r="20370" b="5185"/>
          <a:stretch>
            <a:fillRect/>
          </a:stretch>
        </p:blipFill>
        <p:spPr bwMode="auto">
          <a:xfrm>
            <a:off x="0" y="36513"/>
            <a:ext cx="12192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4C08F200-D475-49BF-9E93-E538095A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13"/>
            <a:ext cx="1219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54450F53-A8FC-4D8B-A2C3-8B183C05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3"/>
            <a:ext cx="1219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43F8A65D-C565-4E70-B6C6-2FE6F587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53975"/>
            <a:ext cx="12128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9">
            <a:extLst>
              <a:ext uri="{FF2B5EF4-FFF2-40B4-BE49-F238E27FC236}">
                <a16:creationId xmlns:a16="http://schemas.microsoft.com/office/drawing/2014/main" id="{43B68A25-D79F-4B11-9EC7-1490822A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3975"/>
            <a:ext cx="12001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65BE0952-01E8-4BFD-9DD0-133DF57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975"/>
            <a:ext cx="12001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35B9E-7608-4AEF-8F36-60D8E448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45724" r="3471" b="9598"/>
          <a:stretch>
            <a:fillRect/>
          </a:stretch>
        </p:blipFill>
        <p:spPr bwMode="auto">
          <a:xfrm>
            <a:off x="0" y="2400300"/>
            <a:ext cx="121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>
            <a:extLst>
              <a:ext uri="{FF2B5EF4-FFF2-40B4-BE49-F238E27FC236}">
                <a16:creationId xmlns:a16="http://schemas.microsoft.com/office/drawing/2014/main" id="{86288681-FB68-4B04-B86A-059CD4A5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>
            <a:extLst>
              <a:ext uri="{FF2B5EF4-FFF2-40B4-BE49-F238E27FC236}">
                <a16:creationId xmlns:a16="http://schemas.microsoft.com/office/drawing/2014/main" id="{72580432-1AD2-4FAB-B836-0E6E2A5C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>
            <a:extLst>
              <a:ext uri="{FF2B5EF4-FFF2-40B4-BE49-F238E27FC236}">
                <a16:creationId xmlns:a16="http://schemas.microsoft.com/office/drawing/2014/main" id="{42083C3F-4049-4F4E-A4EB-0C60BBEB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00300"/>
            <a:ext cx="1219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>
            <a:extLst>
              <a:ext uri="{FF2B5EF4-FFF2-40B4-BE49-F238E27FC236}">
                <a16:creationId xmlns:a16="http://schemas.microsoft.com/office/drawing/2014/main" id="{0190C42F-068B-432B-B088-D2D3F5CA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401888"/>
            <a:ext cx="12192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9" name="Picture 15">
            <a:extLst>
              <a:ext uri="{FF2B5EF4-FFF2-40B4-BE49-F238E27FC236}">
                <a16:creationId xmlns:a16="http://schemas.microsoft.com/office/drawing/2014/main" id="{AC9489A6-D21C-4A0C-A6C6-9377C11E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01888"/>
            <a:ext cx="12192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CC02DB-FC3B-40CD-B469-4C9BB3482325}"/>
              </a:ext>
            </a:extLst>
          </p:cNvPr>
          <p:cNvSpPr/>
          <p:nvPr/>
        </p:nvSpPr>
        <p:spPr>
          <a:xfrm>
            <a:off x="8159755" y="1293891"/>
            <a:ext cx="101021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itchFamily="34" charset="0"/>
              </a:rPr>
              <a:t>6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7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7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7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7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7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47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47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47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47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50E55D-C74F-4C10-865F-51E63A73D3E6}"/>
              </a:ext>
            </a:extLst>
          </p:cNvPr>
          <p:cNvSpPr/>
          <p:nvPr/>
        </p:nvSpPr>
        <p:spPr>
          <a:xfrm>
            <a:off x="3733800" y="-11289"/>
            <a:ext cx="895897" cy="6447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6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98</Words>
  <Application>Microsoft Office PowerPoint</Application>
  <PresentationFormat>On-screen Show (4:3)</PresentationFormat>
  <Paragraphs>38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.VnVogue</vt:lpstr>
      <vt:lpstr>Arial</vt:lpstr>
      <vt:lpstr>Times New Roman</vt:lpstr>
      <vt:lpstr>Verdana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VS</cp:lastModifiedBy>
  <cp:revision>49</cp:revision>
  <dcterms:created xsi:type="dcterms:W3CDTF">2010-10-06T14:14:06Z</dcterms:created>
  <dcterms:modified xsi:type="dcterms:W3CDTF">2025-01-10T10:53:51Z</dcterms:modified>
</cp:coreProperties>
</file>