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84" r:id="rId3"/>
    <p:sldId id="274" r:id="rId4"/>
    <p:sldId id="289" r:id="rId5"/>
    <p:sldId id="290" r:id="rId6"/>
    <p:sldId id="291" r:id="rId7"/>
    <p:sldId id="295" r:id="rId8"/>
    <p:sldId id="294" r:id="rId9"/>
    <p:sldId id="292" r:id="rId10"/>
    <p:sldId id="293" r:id="rId11"/>
    <p:sldId id="283" r:id="rId12"/>
    <p:sldId id="267" r:id="rId13"/>
    <p:sldId id="296" r:id="rId14"/>
    <p:sldId id="285" r:id="rId15"/>
    <p:sldId id="286" r:id="rId16"/>
    <p:sldId id="269" r:id="rId17"/>
    <p:sldId id="287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00"/>
    <a:srgbClr val="33CC33"/>
    <a:srgbClr val="6600CC"/>
    <a:srgbClr val="FFFFFF"/>
    <a:srgbClr val="71C2FF"/>
    <a:srgbClr val="3BABFF"/>
    <a:srgbClr val="1199FF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3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6C947-95DB-4C63-9B57-1DD39AA57058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05BA2-527A-46E8-BD5D-29C044C12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83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42FD-913A-41C4-8DD2-1DFE318BDB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02BF57-BD5E-4BE9-931E-289F0DEFA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D8C57-E3AE-4891-A298-BAF07F36A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4CD0E-D793-43B4-A73D-659163A2DB5D}" type="datetime1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CD879-C958-4D70-B158-ABD77B3F6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35B42-6C4F-4A48-B0AF-4B2C56E60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89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7F7F-9C70-4FDC-96CA-C1E9AE5BF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FAB59-C043-440F-A842-F201D26343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22AB2-EBA5-41A3-8E3F-6B2A40E66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A3E47-528F-4617-958B-F9760E1B0D49}" type="datetime1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0ED61-7E75-47AB-A77D-8A616F621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F732-1B80-493F-A000-4ABE74C9C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74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6C4F32-48A0-4071-9E92-46719608C3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5785C2-1BF7-4CDC-961B-1402265AF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07991-D8B0-46DE-B69E-43BC1C833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80A7-CF45-4E26-92B3-B68CC0BF417A}" type="datetime1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39C07-5D43-47AE-AD50-7EC90F4B2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39758-D23F-4AA5-B2B1-C13E54AA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46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ADE43-EAED-4D72-8F42-F4A5DA4AB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740229"/>
            <a:ext cx="10517777" cy="661217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THƯ VIỆN MẦM NON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CAFA0-B9A8-4EB3-8A7B-1EDD36DA9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656F1-D352-49AE-8C1F-CA6C33FCE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479EF-554C-4EBA-A133-B05248F172CC}" type="datetime1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7F55E-B87B-4BB5-9874-FC9B7F8AD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130FD-9DE0-4B18-807E-DE09D7BBA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36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9F3AC-D470-49F2-8268-E3C81B0B1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1AE18-2BAC-499F-90D2-D422ED784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99E5D-F586-4546-B375-0921E8B57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49B04-3E3D-4EA0-92DC-B0CA911DDA35}" type="datetime1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EEF8E-61DF-4D6E-A50C-08C48747E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8986E-43AE-40D5-AE0A-CADC156A7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05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133F3-7E6E-46AA-BB69-2E78B03DA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7F59D-431B-469C-81C4-850D34A80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7EC745-C03F-4BD8-8092-32B568684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E324E-C492-44E8-8802-7A3CCEA0B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4B26-F55E-4037-9686-CCCFAC857640}" type="datetime1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D114F7-12D6-4353-971B-4B3A61C1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E4971-CD8B-4B00-8549-9426CA52F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11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15FEF-681B-469C-9DE5-42D324AA6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C1FC0-74E7-4CDB-88F3-3CC46DD58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87894-B68E-4F85-AC31-F00A981C6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409DC3-069C-4D02-A600-6A725DD905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091C0C-B1CE-48F8-B214-511615DFF7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A45DF1-85E4-43FD-9B72-D1279C463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BB4BD-B42D-4BFF-93C1-A7050CCC9C9C}" type="datetime1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FFC437-EEB2-43B3-9461-FBABB4CE6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AC00ED-88DF-4135-98E1-5AEDCAFFD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56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CE570-4723-435C-AA32-F8A830125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EA3D00-6BA7-49C4-8C8F-4CCC1B3F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80899-5503-4CB6-BFDC-0111876A85F0}" type="datetime1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99DE0B-8739-4DB1-B85F-CC766037F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A2FAA-BC04-4258-BF2A-77E56AD01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4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692D6-8496-4C92-A331-4DE6295F9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CCBB4-ADCC-4210-A755-926DF15F1231}" type="datetime1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969DA6-E822-4261-95D8-DA02270F2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F5141-4B6B-4A1E-90E8-972D4E8E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08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E7B8-8F50-4798-8DB8-5C8442F20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6F95B-484F-45F3-9D01-652408277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3CA8EB-B8EF-4F1A-8558-896021A1D2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8CC11-B14A-4AB8-A3C4-AC1606437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2F1C1-46DF-4860-9409-344A327D7EFC}" type="datetime1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2BD45D-91A7-48C8-97FB-A1AAE83AD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9284A-F4A0-4176-A7B8-251976C85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0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0A176-3AF9-486D-99B6-87FBC8BA7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F5459C-9383-4FBD-8D7F-BC4F9E7BD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D46A1C-BA86-4667-A5C5-5EFA27AEB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C63E79-54D3-4510-A645-2765459A4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44B92-B38B-4450-8071-54A61D3F4DEB}" type="datetime1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125C8A-EC83-4D81-B7E0-603B11B8F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96316C-012D-472B-AE7D-2F07F2F1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22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4FCD32-4A94-4548-9A47-2F0019F90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00743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THƯ VIỆN MẦM NON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99511-E4D0-44E3-8A92-D685EA3FF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16FE2-44C2-4DBB-B66D-7BDB4CAA54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A9873-8A01-4D19-AE6E-AD5629D63B39}" type="datetime1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44362-DFD4-453E-9257-D1C532AAD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1E639-418C-4EE9-B5BC-D12A0CC5BD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2.png"/><Relationship Id="rId3" Type="http://schemas.openxmlformats.org/officeDocument/2006/relationships/audio" Target="../media/media12.m4a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microsoft.com/office/2007/relationships/hdphoto" Target="../media/hdphoto6.wdp"/><Relationship Id="rId2" Type="http://schemas.microsoft.com/office/2007/relationships/media" Target="../media/media12.m4a"/><Relationship Id="rId16" Type="http://schemas.openxmlformats.org/officeDocument/2006/relationships/image" Target="../media/image11.png"/><Relationship Id="rId1" Type="http://schemas.openxmlformats.org/officeDocument/2006/relationships/tags" Target="../tags/tag10.xml"/><Relationship Id="rId6" Type="http://schemas.openxmlformats.org/officeDocument/2006/relationships/image" Target="../media/image5.jpeg"/><Relationship Id="rId11" Type="http://schemas.openxmlformats.org/officeDocument/2006/relationships/image" Target="../media/image8.jpeg"/><Relationship Id="rId5" Type="http://schemas.openxmlformats.org/officeDocument/2006/relationships/image" Target="../media/image3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2.png"/><Relationship Id="rId3" Type="http://schemas.openxmlformats.org/officeDocument/2006/relationships/audio" Target="../media/media13.m4a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microsoft.com/office/2007/relationships/hdphoto" Target="../media/hdphoto6.wdp"/><Relationship Id="rId2" Type="http://schemas.microsoft.com/office/2007/relationships/media" Target="../media/media13.m4a"/><Relationship Id="rId16" Type="http://schemas.openxmlformats.org/officeDocument/2006/relationships/image" Target="../media/image11.png"/><Relationship Id="rId1" Type="http://schemas.openxmlformats.org/officeDocument/2006/relationships/tags" Target="../tags/tag11.xml"/><Relationship Id="rId6" Type="http://schemas.openxmlformats.org/officeDocument/2006/relationships/image" Target="../media/image5.jpeg"/><Relationship Id="rId11" Type="http://schemas.openxmlformats.org/officeDocument/2006/relationships/image" Target="../media/image8.jpeg"/><Relationship Id="rId5" Type="http://schemas.openxmlformats.org/officeDocument/2006/relationships/image" Target="../media/image3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media14.m4a"/><Relationship Id="rId7" Type="http://schemas.microsoft.com/office/2007/relationships/hdphoto" Target="../media/hdphoto7.wdp"/><Relationship Id="rId12" Type="http://schemas.openxmlformats.org/officeDocument/2006/relationships/image" Target="../media/image15.jpe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12.png"/><Relationship Id="rId11" Type="http://schemas.microsoft.com/office/2007/relationships/hdphoto" Target="../media/hdphoto9.wdp"/><Relationship Id="rId5" Type="http://schemas.openxmlformats.org/officeDocument/2006/relationships/image" Target="../media/image3.png"/><Relationship Id="rId1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7.xml"/><Relationship Id="rId9" Type="http://schemas.microsoft.com/office/2007/relationships/hdphoto" Target="../media/hdphoto8.wdp"/><Relationship Id="rId1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4.wdp"/><Relationship Id="rId3" Type="http://schemas.openxmlformats.org/officeDocument/2006/relationships/audio" Target="../media/media15.m4a"/><Relationship Id="rId7" Type="http://schemas.microsoft.com/office/2007/relationships/hdphoto" Target="../media/hdphoto11.wdp"/><Relationship Id="rId12" Type="http://schemas.openxmlformats.org/officeDocument/2006/relationships/image" Target="../media/image20.png"/><Relationship Id="rId2" Type="http://schemas.microsoft.com/office/2007/relationships/media" Target="../media/media15.m4a"/><Relationship Id="rId16" Type="http://schemas.openxmlformats.org/officeDocument/2006/relationships/image" Target="../media/image2.png"/><Relationship Id="rId1" Type="http://schemas.openxmlformats.org/officeDocument/2006/relationships/tags" Target="../tags/tag13.xml"/><Relationship Id="rId6" Type="http://schemas.openxmlformats.org/officeDocument/2006/relationships/image" Target="../media/image17.png"/><Relationship Id="rId11" Type="http://schemas.microsoft.com/office/2007/relationships/hdphoto" Target="../media/hdphoto13.wdp"/><Relationship Id="rId5" Type="http://schemas.openxmlformats.org/officeDocument/2006/relationships/image" Target="../media/image3.png"/><Relationship Id="rId15" Type="http://schemas.microsoft.com/office/2007/relationships/hdphoto" Target="../media/hdphoto15.wdp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2.wdp"/><Relationship Id="rId1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2.png"/><Relationship Id="rId2" Type="http://schemas.microsoft.com/office/2007/relationships/media" Target="../media/media17.m4a"/><Relationship Id="rId1" Type="http://schemas.openxmlformats.org/officeDocument/2006/relationships/tags" Target="../tags/tag15.xml"/><Relationship Id="rId6" Type="http://schemas.openxmlformats.org/officeDocument/2006/relationships/image" Target="../media/image24.jpe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microsoft.com/office/2007/relationships/hdphoto" Target="../media/hdphoto1.wdp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microsoft.com/office/2007/relationships/hdphoto" Target="../media/hdphoto1.wdp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57551D-F030-47E0-AEDF-9F2EA746B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F67EF5C-8BBD-40B0-A416-B01E5D8F7894}"/>
              </a:ext>
            </a:extLst>
          </p:cNvPr>
          <p:cNvSpPr/>
          <p:nvPr/>
        </p:nvSpPr>
        <p:spPr>
          <a:xfrm>
            <a:off x="1842053" y="2355574"/>
            <a:ext cx="8719930" cy="21468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UTM Azuki" panose="02040603050506020204" pitchFamily="18" charset="0"/>
              </a:rPr>
              <a:t>NHẬN BIẾT, PHÂN BIỆT 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UTM Azuki" panose="02040603050506020204" pitchFamily="18" charset="0"/>
              </a:rPr>
              <a:t>HÌNH VUÔNG, HÌNH CHỮ NHẬT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AE0893-559B-4CA9-8B19-3840BCA98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E3B31CF-A50C-42D6-991E-370BC69F9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05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64"/>
    </mc:Choice>
    <mc:Fallback>
      <p:transition spd="slow" advTm="8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C035D4-3CEE-4ACC-A8AF-94EA2AABA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70" y="-229686"/>
            <a:ext cx="12325770" cy="706783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87B148-C066-44AC-97D4-207524D6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B5053C-3A7B-42D5-B435-6AE4A8E83299}"/>
              </a:ext>
            </a:extLst>
          </p:cNvPr>
          <p:cNvSpPr/>
          <p:nvPr/>
        </p:nvSpPr>
        <p:spPr>
          <a:xfrm>
            <a:off x="4000500" y="5687507"/>
            <a:ext cx="4114800" cy="71329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Caviar" panose="02040603050506020204" pitchFamily="18" charset="0"/>
              </a:rPr>
              <a:t>Hình</a:t>
            </a:r>
            <a:r>
              <a:rPr lang="en-US" sz="3200" b="1" dirty="0">
                <a:latin typeface="UTM Caviar" panose="02040603050506020204" pitchFamily="18" charset="0"/>
              </a:rPr>
              <a:t> </a:t>
            </a:r>
            <a:r>
              <a:rPr lang="en-US" sz="3200" b="1" dirty="0" err="1">
                <a:latin typeface="UTM Caviar" panose="02040603050506020204" pitchFamily="18" charset="0"/>
              </a:rPr>
              <a:t>chữ</a:t>
            </a:r>
            <a:r>
              <a:rPr lang="en-US" sz="3200" b="1" dirty="0">
                <a:latin typeface="UTM Caviar" panose="02040603050506020204" pitchFamily="18" charset="0"/>
              </a:rPr>
              <a:t> </a:t>
            </a:r>
            <a:r>
              <a:rPr lang="en-US" sz="3200" b="1" dirty="0" err="1">
                <a:latin typeface="UTM Caviar" panose="02040603050506020204" pitchFamily="18" charset="0"/>
              </a:rPr>
              <a:t>nhật</a:t>
            </a:r>
            <a:endParaRPr lang="en-US" sz="3200" b="1" dirty="0">
              <a:latin typeface="UTM Caviar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458B92-40EB-4E67-9B94-F1D8B0B5E5EE}"/>
              </a:ext>
            </a:extLst>
          </p:cNvPr>
          <p:cNvSpPr/>
          <p:nvPr/>
        </p:nvSpPr>
        <p:spPr>
          <a:xfrm>
            <a:off x="1615440" y="608743"/>
            <a:ext cx="3996261" cy="267740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31BD85-1799-4401-AC74-CC35D280CCC6}"/>
              </a:ext>
            </a:extLst>
          </p:cNvPr>
          <p:cNvSpPr/>
          <p:nvPr/>
        </p:nvSpPr>
        <p:spPr>
          <a:xfrm>
            <a:off x="8293941" y="1219200"/>
            <a:ext cx="2038779" cy="387044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C529D-6147-4083-BD82-65E907A93296}"/>
              </a:ext>
            </a:extLst>
          </p:cNvPr>
          <p:cNvSpPr/>
          <p:nvPr/>
        </p:nvSpPr>
        <p:spPr>
          <a:xfrm>
            <a:off x="1664540" y="4078628"/>
            <a:ext cx="4157140" cy="1162242"/>
          </a:xfrm>
          <a:prstGeom prst="rect">
            <a:avLst/>
          </a:prstGeom>
          <a:solidFill>
            <a:srgbClr val="66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52DC68-81A5-45E1-B618-4592A29AD349}"/>
              </a:ext>
            </a:extLst>
          </p:cNvPr>
          <p:cNvSpPr/>
          <p:nvPr/>
        </p:nvSpPr>
        <p:spPr>
          <a:xfrm>
            <a:off x="1387696" y="380999"/>
            <a:ext cx="4644819" cy="3048001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662591-2AA7-44E6-A460-87F38594E13E}"/>
              </a:ext>
            </a:extLst>
          </p:cNvPr>
          <p:cNvSpPr/>
          <p:nvPr/>
        </p:nvSpPr>
        <p:spPr>
          <a:xfrm>
            <a:off x="8054340" y="735681"/>
            <a:ext cx="2545080" cy="4644819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11C988-2C3A-4D7C-9AEA-2D6012DF02CC}"/>
              </a:ext>
            </a:extLst>
          </p:cNvPr>
          <p:cNvSpPr/>
          <p:nvPr/>
        </p:nvSpPr>
        <p:spPr>
          <a:xfrm>
            <a:off x="1390221" y="3718560"/>
            <a:ext cx="4644819" cy="182711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C91CAD8-A2CE-472A-9CB9-051E1A5DE7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45933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3102">
        <p15:prstTrans prst="pageCurlDouble"/>
      </p:transition>
    </mc:Choice>
    <mc:Fallback>
      <p:transition spd="slow" advTm="331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 -0.03496 L -0.0095 -0.03472 C -0.00208 -0.03218 0.00651 -0.0338 0.01289 -0.02616 C 0.0155 -0.02315 0.00833 -0.01875 0.00547 -0.01736 C -0.00026 -0.01435 -0.00625 -0.01435 -0.01198 -0.01296 C 0.00573 -0.00232 0.00729 -0.00926 -0.00456 0.00486 C -0.00534 0.00926 -0.00703 0.01366 -0.00703 0.01829 C -0.00703 0.04282 0.00443 0.03148 0.0155 0.03148 L 0.0155 0.03171 " pathEditMode="relative" rAng="0" ptsTypes="AAAAAAA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344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5139 L 0.00612 -0.05115 C -0.00482 -0.02893 -0.01771 -0.02314 -0.00143 -0.01157 C 0.00013 -0.01041 0.00183 -0.01157 0.00352 -0.01157 L 0.00352 -0.01134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201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-0.07801 L -0.00599 -0.07778 C -0.00182 -0.06621 0.00274 -0.05486 0.00651 -0.0426 C 0.00782 -0.03843 0.00717 -0.03241 0.00899 -0.02917 C 0.01081 -0.02593 0.0142 -0.02686 0.01654 -0.02477 C 0.01914 -0.02246 0.02149 -0.01875 0.02409 -0.01598 C 0.00678 -0.00579 0.01172 -0.00695 -0.00599 -0.00255 C -0.0069 -0.00232 -0.00768 -0.00255 -0.00846 -0.00255 L -0.00846 -0.00232 L -0.00846 -0.00255 " pathEditMode="relative" rAng="0" ptsTypes="AAAAAAAAAA"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59AFB3-C4C6-4BB9-BC5B-16CC2F0CA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70" y="0"/>
            <a:ext cx="12325770" cy="706783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37A0F0-020E-4764-A3E9-2386BC00A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EB7872A-6040-4501-9E39-B7FB242C865B}"/>
              </a:ext>
            </a:extLst>
          </p:cNvPr>
          <p:cNvSpPr/>
          <p:nvPr/>
        </p:nvSpPr>
        <p:spPr>
          <a:xfrm>
            <a:off x="2649038" y="462363"/>
            <a:ext cx="7287442" cy="78871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Caviar" panose="02040603050506020204" pitchFamily="18" charset="0"/>
              </a:rPr>
              <a:t>So </a:t>
            </a:r>
            <a:r>
              <a:rPr lang="en-US" sz="3200" b="1" dirty="0" err="1">
                <a:latin typeface="UTM Caviar" panose="02040603050506020204" pitchFamily="18" charset="0"/>
              </a:rPr>
              <a:t>sánh</a:t>
            </a:r>
            <a:r>
              <a:rPr lang="en-US" sz="3200" b="1" dirty="0">
                <a:latin typeface="UTM Caviar" panose="02040603050506020204" pitchFamily="18" charset="0"/>
              </a:rPr>
              <a:t> </a:t>
            </a:r>
            <a:r>
              <a:rPr lang="en-US" sz="3200" b="1" dirty="0" err="1">
                <a:latin typeface="UTM Caviar" panose="02040603050506020204" pitchFamily="18" charset="0"/>
              </a:rPr>
              <a:t>hình</a:t>
            </a:r>
            <a:r>
              <a:rPr lang="en-US" sz="3200" b="1" dirty="0">
                <a:latin typeface="UTM Caviar" panose="02040603050506020204" pitchFamily="18" charset="0"/>
              </a:rPr>
              <a:t> </a:t>
            </a:r>
            <a:r>
              <a:rPr lang="en-US" sz="3200" b="1" dirty="0" err="1">
                <a:latin typeface="UTM Caviar" panose="02040603050506020204" pitchFamily="18" charset="0"/>
              </a:rPr>
              <a:t>vuông</a:t>
            </a:r>
            <a:r>
              <a:rPr lang="en-US" sz="3200" b="1" dirty="0">
                <a:latin typeface="UTM Caviar" panose="02040603050506020204" pitchFamily="18" charset="0"/>
              </a:rPr>
              <a:t> </a:t>
            </a:r>
            <a:r>
              <a:rPr lang="en-US" sz="3200" b="1" dirty="0" err="1">
                <a:latin typeface="UTM Caviar" panose="02040603050506020204" pitchFamily="18" charset="0"/>
              </a:rPr>
              <a:t>và</a:t>
            </a:r>
            <a:r>
              <a:rPr lang="en-US" sz="3200" b="1" dirty="0">
                <a:latin typeface="UTM Caviar" panose="02040603050506020204" pitchFamily="18" charset="0"/>
              </a:rPr>
              <a:t> </a:t>
            </a:r>
            <a:r>
              <a:rPr lang="en-US" sz="3200" b="1" dirty="0" err="1">
                <a:latin typeface="UTM Caviar" panose="02040603050506020204" pitchFamily="18" charset="0"/>
              </a:rPr>
              <a:t>hình</a:t>
            </a:r>
            <a:r>
              <a:rPr lang="en-US" sz="3200" b="1" dirty="0">
                <a:latin typeface="UTM Caviar" panose="02040603050506020204" pitchFamily="18" charset="0"/>
              </a:rPr>
              <a:t> </a:t>
            </a:r>
            <a:r>
              <a:rPr lang="en-US" sz="3200" b="1" dirty="0" err="1">
                <a:latin typeface="UTM Caviar" panose="02040603050506020204" pitchFamily="18" charset="0"/>
              </a:rPr>
              <a:t>chữ</a:t>
            </a:r>
            <a:r>
              <a:rPr lang="en-US" sz="3200" b="1" dirty="0">
                <a:latin typeface="UTM Caviar" panose="02040603050506020204" pitchFamily="18" charset="0"/>
              </a:rPr>
              <a:t> </a:t>
            </a:r>
            <a:r>
              <a:rPr lang="en-US" sz="3200" b="1" dirty="0" err="1">
                <a:latin typeface="UTM Caviar" panose="02040603050506020204" pitchFamily="18" charset="0"/>
              </a:rPr>
              <a:t>nhật</a:t>
            </a:r>
            <a:endParaRPr lang="en-US" sz="3200" b="1" dirty="0">
              <a:latin typeface="UTM Caviar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C29834-4F84-4204-AE51-6FACA5BF94BC}"/>
              </a:ext>
            </a:extLst>
          </p:cNvPr>
          <p:cNvSpPr/>
          <p:nvPr/>
        </p:nvSpPr>
        <p:spPr>
          <a:xfrm>
            <a:off x="1247136" y="3289805"/>
            <a:ext cx="2450741" cy="241071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CAC62A9-1E2B-4F82-ADF8-21CAAC8D8F45}"/>
              </a:ext>
            </a:extLst>
          </p:cNvPr>
          <p:cNvCxnSpPr>
            <a:cxnSpLocks/>
          </p:cNvCxnSpPr>
          <p:nvPr/>
        </p:nvCxnSpPr>
        <p:spPr>
          <a:xfrm>
            <a:off x="907011" y="3248702"/>
            <a:ext cx="36370" cy="24929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B9DC17-B700-4CDB-A5AA-BB4A0B754211}"/>
              </a:ext>
            </a:extLst>
          </p:cNvPr>
          <p:cNvCxnSpPr>
            <a:cxnSpLocks/>
          </p:cNvCxnSpPr>
          <p:nvPr/>
        </p:nvCxnSpPr>
        <p:spPr>
          <a:xfrm>
            <a:off x="3943651" y="3331066"/>
            <a:ext cx="0" cy="236945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55DEB2F-3C31-4DAB-B60C-49D14E53788C}"/>
              </a:ext>
            </a:extLst>
          </p:cNvPr>
          <p:cNvCxnSpPr>
            <a:cxnSpLocks/>
          </p:cNvCxnSpPr>
          <p:nvPr/>
        </p:nvCxnSpPr>
        <p:spPr>
          <a:xfrm flipV="1">
            <a:off x="1229770" y="5946904"/>
            <a:ext cx="2456914" cy="1557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D34B3016-0FB9-46A6-8123-948054EE1C8E}"/>
              </a:ext>
            </a:extLst>
          </p:cNvPr>
          <p:cNvSpPr/>
          <p:nvPr/>
        </p:nvSpPr>
        <p:spPr>
          <a:xfrm>
            <a:off x="5115" y="4010000"/>
            <a:ext cx="835690" cy="83569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999A90D-A0CA-44C9-B134-934AAF0D3F6A}"/>
              </a:ext>
            </a:extLst>
          </p:cNvPr>
          <p:cNvSpPr/>
          <p:nvPr/>
        </p:nvSpPr>
        <p:spPr>
          <a:xfrm>
            <a:off x="2075537" y="1876084"/>
            <a:ext cx="788718" cy="78871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ABDFFF7-9139-4EB6-85F0-C7C3626F9544}"/>
              </a:ext>
            </a:extLst>
          </p:cNvPr>
          <p:cNvSpPr/>
          <p:nvPr/>
        </p:nvSpPr>
        <p:spPr>
          <a:xfrm>
            <a:off x="4244461" y="4352461"/>
            <a:ext cx="788718" cy="78871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3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A3186CD-EDEC-4FF8-B7D6-B3F44D745EA5}"/>
              </a:ext>
            </a:extLst>
          </p:cNvPr>
          <p:cNvCxnSpPr>
            <a:cxnSpLocks/>
          </p:cNvCxnSpPr>
          <p:nvPr/>
        </p:nvCxnSpPr>
        <p:spPr>
          <a:xfrm flipV="1">
            <a:off x="1253109" y="2927700"/>
            <a:ext cx="2433575" cy="4484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49C98D2C-0B4C-4C44-B2C2-03579CFCF5B7}"/>
              </a:ext>
            </a:extLst>
          </p:cNvPr>
          <p:cNvSpPr/>
          <p:nvPr/>
        </p:nvSpPr>
        <p:spPr>
          <a:xfrm>
            <a:off x="1860320" y="6103132"/>
            <a:ext cx="788718" cy="78871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857DC71-01B4-4ABE-A189-E330FA0E73B2}"/>
              </a:ext>
            </a:extLst>
          </p:cNvPr>
          <p:cNvSpPr/>
          <p:nvPr/>
        </p:nvSpPr>
        <p:spPr>
          <a:xfrm>
            <a:off x="6916416" y="3442205"/>
            <a:ext cx="4028448" cy="241071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C124FF1-C788-44AE-9671-7A5C3094EC39}"/>
              </a:ext>
            </a:extLst>
          </p:cNvPr>
          <p:cNvCxnSpPr>
            <a:cxnSpLocks/>
          </p:cNvCxnSpPr>
          <p:nvPr/>
        </p:nvCxnSpPr>
        <p:spPr>
          <a:xfrm>
            <a:off x="6576291" y="3401102"/>
            <a:ext cx="36370" cy="24929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30C44C4-4162-4AB2-AB58-AC3D2FE86DF0}"/>
              </a:ext>
            </a:extLst>
          </p:cNvPr>
          <p:cNvCxnSpPr>
            <a:cxnSpLocks/>
          </p:cNvCxnSpPr>
          <p:nvPr/>
        </p:nvCxnSpPr>
        <p:spPr>
          <a:xfrm>
            <a:off x="11228371" y="3483466"/>
            <a:ext cx="0" cy="236945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94DF173-8C9D-4464-9D26-A29780BF1A4F}"/>
              </a:ext>
            </a:extLst>
          </p:cNvPr>
          <p:cNvCxnSpPr>
            <a:cxnSpLocks/>
          </p:cNvCxnSpPr>
          <p:nvPr/>
        </p:nvCxnSpPr>
        <p:spPr>
          <a:xfrm flipV="1">
            <a:off x="6899050" y="6099305"/>
            <a:ext cx="4022475" cy="1557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73D2634D-B9E3-4ADB-A518-72341294A045}"/>
              </a:ext>
            </a:extLst>
          </p:cNvPr>
          <p:cNvSpPr/>
          <p:nvPr/>
        </p:nvSpPr>
        <p:spPr>
          <a:xfrm>
            <a:off x="5674395" y="4162400"/>
            <a:ext cx="835690" cy="83569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2990202-2608-4292-A24D-EDC8C24DCFDF}"/>
              </a:ext>
            </a:extLst>
          </p:cNvPr>
          <p:cNvSpPr/>
          <p:nvPr/>
        </p:nvSpPr>
        <p:spPr>
          <a:xfrm>
            <a:off x="8536281" y="2161404"/>
            <a:ext cx="788718" cy="78871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90D315C-D1CB-4688-86EE-848FFCFE52FC}"/>
              </a:ext>
            </a:extLst>
          </p:cNvPr>
          <p:cNvSpPr/>
          <p:nvPr/>
        </p:nvSpPr>
        <p:spPr>
          <a:xfrm>
            <a:off x="11285341" y="4504861"/>
            <a:ext cx="788718" cy="78871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2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240C1CC-5467-4773-B0A1-4082150EBDD0}"/>
              </a:ext>
            </a:extLst>
          </p:cNvPr>
          <p:cNvCxnSpPr>
            <a:cxnSpLocks/>
          </p:cNvCxnSpPr>
          <p:nvPr/>
        </p:nvCxnSpPr>
        <p:spPr>
          <a:xfrm>
            <a:off x="6922389" y="3124946"/>
            <a:ext cx="40224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F0A841C8-B7BC-4F55-818B-412936FB5766}"/>
              </a:ext>
            </a:extLst>
          </p:cNvPr>
          <p:cNvSpPr/>
          <p:nvPr/>
        </p:nvSpPr>
        <p:spPr>
          <a:xfrm>
            <a:off x="8582001" y="6170174"/>
            <a:ext cx="788718" cy="78871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8E8872F-C929-4A53-B4F4-3B7CF8C82C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107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48"/>
    </mc:Choice>
    <mc:Fallback>
      <p:transition spd="slow" advTm="35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 -0.09398 L -0.0121 -0.09375 C -0.00377 -0.0912 0.00469 -0.08865 0.0129 -0.08518 C 0.01537 -0.08426 0.02878 -0.08032 0.01797 -0.06736 C 0.01446 -0.06319 0.00951 -0.06481 0.00547 -0.06296 C 0.00287 -0.0618 0.00053 -0.05949 -0.00208 -0.05856 C -0.00703 -0.05671 -0.0121 -0.05601 -0.01718 -0.05416 C -0.01966 -0.05301 -0.02734 -0.04976 -0.0246 -0.04976 C -0.01627 -0.04976 -0.00794 -0.05254 0.0004 -0.05416 C 0.00287 -0.05115 0.00508 -0.04699 0.00795 -0.04513 C 0.01185 -0.04259 0.0181 -0.04699 0.02045 -0.04074 C 0.02891 -0.01828 0.01263 -0.01574 0.00795 -0.01412 C 0.00717 -0.01388 0.00625 -0.01412 0.00547 -0.01412 L 0.00547 -0.01388 " pathEditMode="relative" rAng="0" ptsTypes="AAAAAAAAAAAAAA">
                                      <p:cBhvr>
                                        <p:cTn id="7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4005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9399 L -0.01211 -0.09375 C -0.00377 -0.09121 0.00469 -0.08866 0.01289 -0.08519 C 0.01537 -0.08426 0.02878 -0.08033 0.01797 -0.06736 C 0.01446 -0.0632 0.00951 -0.06482 0.00547 -0.06297 C 0.00287 -0.06181 0.00052 -0.05949 -0.00208 -0.05857 C -0.00703 -0.05672 -0.01211 -0.05602 -0.01719 -0.05417 C -0.01966 -0.05301 -0.02734 -0.04977 -0.02461 -0.04977 C -0.01627 -0.04977 -0.00794 -0.05255 0.00039 -0.05417 C 0.00287 -0.05116 0.00508 -0.04699 0.00794 -0.04514 C 0.01185 -0.0426 0.0181 -0.04699 0.02044 -0.04074 C 0.02891 -0.01829 0.01263 -0.01574 0.00794 -0.01412 C 0.00716 -0.01389 0.00625 -0.01412 0.00547 -0.01412 L 0.00547 -0.01389 " pathEditMode="relative" rAng="0" ptsTypes="AAAAAAAAAAAAAA">
                                      <p:cBhvr>
                                        <p:cTn id="8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14" grpId="0" animBg="1"/>
      <p:bldP spid="26" grpId="0" animBg="1"/>
      <p:bldP spid="27" grpId="0" animBg="1"/>
      <p:bldP spid="28" grpId="0" animBg="1"/>
      <p:bldP spid="30" grpId="0" animBg="1"/>
      <p:bldP spid="46" grpId="0" animBg="1"/>
      <p:bldP spid="50" grpId="0" animBg="1"/>
      <p:bldP spid="51" grpId="0" animBg="1"/>
      <p:bldP spid="52" grpId="0" animBg="1"/>
      <p:bldP spid="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1AC41474-002A-4DD4-B0F2-1D2F52350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3" y="0"/>
            <a:ext cx="12325770" cy="706783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D7B5B07-6A3B-4FFA-9058-016F82A25506}"/>
              </a:ext>
            </a:extLst>
          </p:cNvPr>
          <p:cNvSpPr/>
          <p:nvPr/>
        </p:nvSpPr>
        <p:spPr>
          <a:xfrm>
            <a:off x="2584829" y="566478"/>
            <a:ext cx="6765207" cy="628960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CCF3188-154B-4A64-B57C-A13EC98C9FAF}"/>
              </a:ext>
            </a:extLst>
          </p:cNvPr>
          <p:cNvSpPr txBox="1"/>
          <p:nvPr/>
        </p:nvSpPr>
        <p:spPr>
          <a:xfrm>
            <a:off x="2762023" y="548395"/>
            <a:ext cx="6410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Bé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tập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xếp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vuông</a:t>
            </a:r>
            <a:endParaRPr lang="en-US" sz="3600" dirty="0">
              <a:solidFill>
                <a:schemeClr val="bg1"/>
              </a:solidFill>
              <a:latin typeface="UTM Futura Extra" panose="0204060305050602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04ED7FB-B934-4A82-9A69-9B05797DF87B}"/>
              </a:ext>
            </a:extLst>
          </p:cNvPr>
          <p:cNvSpPr/>
          <p:nvPr/>
        </p:nvSpPr>
        <p:spPr>
          <a:xfrm>
            <a:off x="5186205" y="1415314"/>
            <a:ext cx="6618176" cy="4116029"/>
          </a:xfrm>
          <a:prstGeom prst="roundRect">
            <a:avLst/>
          </a:prstGeom>
          <a:solidFill>
            <a:srgbClr val="71C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5DE9CE-A52B-4B2E-8888-E7BD0680634E}"/>
              </a:ext>
            </a:extLst>
          </p:cNvPr>
          <p:cNvSpPr/>
          <p:nvPr/>
        </p:nvSpPr>
        <p:spPr>
          <a:xfrm>
            <a:off x="521239" y="1467334"/>
            <a:ext cx="4434157" cy="3848186"/>
          </a:xfrm>
          <a:prstGeom prst="roundRect">
            <a:avLst/>
          </a:prstGeom>
          <a:solidFill>
            <a:srgbClr val="71C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A09D45-E8E9-459E-81F3-BAB497008BFD}"/>
              </a:ext>
            </a:extLst>
          </p:cNvPr>
          <p:cNvSpPr txBox="1"/>
          <p:nvPr/>
        </p:nvSpPr>
        <p:spPr>
          <a:xfrm>
            <a:off x="676179" y="1735610"/>
            <a:ext cx="4169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Chuẩn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loại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cúc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hột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hạt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viên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 bi, </a:t>
            </a:r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lego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….</a:t>
            </a:r>
          </a:p>
        </p:txBody>
      </p:sp>
      <p:pic>
        <p:nvPicPr>
          <p:cNvPr id="40" name="Picture 2" descr="Phụ liệu may Ladovie, Button nhựa, nút, cúc áo cho may mặc giá sỉ, giá bán  buôn - Thị Trường Sỉ">
            <a:extLst>
              <a:ext uri="{FF2B5EF4-FFF2-40B4-BE49-F238E27FC236}">
                <a16:creationId xmlns:a16="http://schemas.microsoft.com/office/drawing/2014/main" id="{36B2D96E-9E95-443E-B4F3-70A3D4C08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8" y="4196516"/>
            <a:ext cx="1145260" cy="114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Stream Như Một Hòn Bi Xanh – Trịnh Công Sơn, Thái Hoà by Ông Nhỏ | Listen  online for free on SoundCloud">
            <a:extLst>
              <a:ext uri="{FF2B5EF4-FFF2-40B4-BE49-F238E27FC236}">
                <a16:creationId xmlns:a16="http://schemas.microsoft.com/office/drawing/2014/main" id="{029BBB38-7741-4AF5-9031-38B93685A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1800" l="10000" r="94800">
                        <a14:foregroundMark x1="89200" y1="39200" x2="94200" y2="49600"/>
                        <a14:foregroundMark x1="94200" y1="49600" x2="94800" y2="61000"/>
                        <a14:foregroundMark x1="94800" y1="61000" x2="90000" y2="75000"/>
                        <a14:foregroundMark x1="51800" y1="90200" x2="62000" y2="91800"/>
                        <a14:foregroundMark x1="62000" y1="91800" x2="68800" y2="90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317" y="2900698"/>
            <a:ext cx="1145260" cy="114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Hoa Cúc - Mum - Chrysanthemum | thuvienxanh.com">
            <a:extLst>
              <a:ext uri="{FF2B5EF4-FFF2-40B4-BE49-F238E27FC236}">
                <a16:creationId xmlns:a16="http://schemas.microsoft.com/office/drawing/2014/main" id="{E1E26BA9-F897-4432-9BB4-10DA811EC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943" y="2536136"/>
            <a:ext cx="1474425" cy="113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go: hơn cả một thú vui Hiệp Sĩ Bão Táp">
            <a:extLst>
              <a:ext uri="{FF2B5EF4-FFF2-40B4-BE49-F238E27FC236}">
                <a16:creationId xmlns:a16="http://schemas.microsoft.com/office/drawing/2014/main" id="{7CF31A6A-7905-40C2-B688-E13BAF50F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650" y="3679747"/>
            <a:ext cx="3369746" cy="18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XƯỞNG GIA CÔNG NẮP CHAI NHỰA ĐÀ NẴNG UY TÍN">
            <a:extLst>
              <a:ext uri="{FF2B5EF4-FFF2-40B4-BE49-F238E27FC236}">
                <a16:creationId xmlns:a16="http://schemas.microsoft.com/office/drawing/2014/main" id="{FD931306-7FDA-4F7B-A114-D73CFCE2C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000" r="95800">
                        <a14:foregroundMark x1="6000" y1="41220" x2="7600" y2="52927"/>
                        <a14:foregroundMark x1="91400" y1="45610" x2="95800" y2="58293"/>
                        <a14:foregroundMark x1="95800" y1="58293" x2="89200" y2="67561"/>
                        <a14:foregroundMark x1="89200" y1="67561" x2="88200" y2="68049"/>
                        <a14:foregroundMark x1="74400" y1="61463" x2="82600" y2="57317"/>
                        <a14:foregroundMark x1="80600" y1="50732" x2="80200" y2="58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8476">
            <a:off x="610831" y="2528590"/>
            <a:ext cx="2210778" cy="18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4B8147-0E56-43F3-A68B-3F1306989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pic>
        <p:nvPicPr>
          <p:cNvPr id="1026" name="Picture 2" descr="Bài thuốc nam hay mách bạn 2 loại hạt tốt cho sức khỏe - Thuốc Nam Hay">
            <a:extLst>
              <a:ext uri="{FF2B5EF4-FFF2-40B4-BE49-F238E27FC236}">
                <a16:creationId xmlns:a16="http://schemas.microsoft.com/office/drawing/2014/main" id="{C55E7873-D605-422F-8064-30BB69B2F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16250" y1="44014" x2="22750" y2="51761"/>
                        <a14:backgroundMark x1="22750" y1="51761" x2="71125" y2="71127"/>
                        <a14:backgroundMark x1="45375" y1="55634" x2="70125" y2="56514"/>
                        <a14:backgroundMark x1="70125" y1="56514" x2="78375" y2="54754"/>
                        <a14:backgroundMark x1="90000" y1="36444" x2="70750" y2="61972"/>
                        <a14:backgroundMark x1="50875" y1="49824" x2="67375" y2="51408"/>
                        <a14:backgroundMark x1="25500" y1="38204" x2="38000" y2="45951"/>
                        <a14:backgroundMark x1="38000" y1="45951" x2="40625" y2="46479"/>
                        <a14:backgroundMark x1="37500" y1="42077" x2="62625" y2="49472"/>
                        <a14:backgroundMark x1="48500" y1="42606" x2="60875" y2="45951"/>
                        <a14:backgroundMark x1="28250" y1="36796" x2="35375" y2="42782"/>
                        <a14:backgroundMark x1="35375" y1="42782" x2="42000" y2="45070"/>
                        <a14:backgroundMark x1="46125" y1="58979" x2="66625" y2="6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17" y="3604358"/>
            <a:ext cx="1613043" cy="114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Tra từ button - Từ điển Anh Việt - English Vietnamese Dictionary">
            <a:extLst>
              <a:ext uri="{FF2B5EF4-FFF2-40B4-BE49-F238E27FC236}">
                <a16:creationId xmlns:a16="http://schemas.microsoft.com/office/drawing/2014/main" id="{9301643A-827E-4E67-9B82-BD55389FA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681" y="1927437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890A3F-1834-4C83-8A1D-C9E7B317D3DF}"/>
              </a:ext>
            </a:extLst>
          </p:cNvPr>
          <p:cNvSpPr/>
          <p:nvPr/>
        </p:nvSpPr>
        <p:spPr>
          <a:xfrm>
            <a:off x="6808512" y="1637297"/>
            <a:ext cx="3504904" cy="35049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 descr="Tra từ button - Từ điển Anh Việt - English Vietnamese Dictionary">
            <a:extLst>
              <a:ext uri="{FF2B5EF4-FFF2-40B4-BE49-F238E27FC236}">
                <a16:creationId xmlns:a16="http://schemas.microsoft.com/office/drawing/2014/main" id="{DA7D87AD-F084-49AF-9251-4C0FD3095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941" y="937277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Tra từ button - Từ điển Anh Việt - English Vietnamese Dictionary">
            <a:extLst>
              <a:ext uri="{FF2B5EF4-FFF2-40B4-BE49-F238E27FC236}">
                <a16:creationId xmlns:a16="http://schemas.microsoft.com/office/drawing/2014/main" id="{C78778D6-3E6A-4C38-BFB8-DD8861014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610" y="1467334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Tra từ button - Từ điển Anh Việt - English Vietnamese Dictionary">
            <a:extLst>
              <a:ext uri="{FF2B5EF4-FFF2-40B4-BE49-F238E27FC236}">
                <a16:creationId xmlns:a16="http://schemas.microsoft.com/office/drawing/2014/main" id="{9B53E65D-9950-4BBE-AB39-679186A7C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279" y="1997391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Tra từ button - Từ điển Anh Việt - English Vietnamese Dictionary">
            <a:extLst>
              <a:ext uri="{FF2B5EF4-FFF2-40B4-BE49-F238E27FC236}">
                <a16:creationId xmlns:a16="http://schemas.microsoft.com/office/drawing/2014/main" id="{E78BCF3B-6CFE-4527-BF65-0B7AA0FB9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468" y="2527448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Tra từ button - Từ điển Anh Việt - English Vietnamese Dictionary">
            <a:extLst>
              <a:ext uri="{FF2B5EF4-FFF2-40B4-BE49-F238E27FC236}">
                <a16:creationId xmlns:a16="http://schemas.microsoft.com/office/drawing/2014/main" id="{47C24B93-91AE-44A7-9B74-6F02AA840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657" y="3057505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Tra từ button - Từ điển Anh Việt - English Vietnamese Dictionary">
            <a:extLst>
              <a:ext uri="{FF2B5EF4-FFF2-40B4-BE49-F238E27FC236}">
                <a16:creationId xmlns:a16="http://schemas.microsoft.com/office/drawing/2014/main" id="{40F621FD-FA7F-47C6-AD57-08646958C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846" y="3557082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Tra từ button - Từ điển Anh Việt - English Vietnamese Dictionary">
            <a:extLst>
              <a:ext uri="{FF2B5EF4-FFF2-40B4-BE49-F238E27FC236}">
                <a16:creationId xmlns:a16="http://schemas.microsoft.com/office/drawing/2014/main" id="{D3876D3E-5E03-41A4-9785-F9AC1CD8B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522" y="3904504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Tra từ button - Từ điển Anh Việt - English Vietnamese Dictionary">
            <a:extLst>
              <a:ext uri="{FF2B5EF4-FFF2-40B4-BE49-F238E27FC236}">
                <a16:creationId xmlns:a16="http://schemas.microsoft.com/office/drawing/2014/main" id="{E445AF45-70C9-4CA3-8204-CB47B9B89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215" y="3876197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Tra từ button - Từ điển Anh Việt - English Vietnamese Dictionary">
            <a:extLst>
              <a:ext uri="{FF2B5EF4-FFF2-40B4-BE49-F238E27FC236}">
                <a16:creationId xmlns:a16="http://schemas.microsoft.com/office/drawing/2014/main" id="{1429A044-6BBC-45E6-80C8-DC4C5C453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159" y="3876198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 descr="Tra từ button - Từ điển Anh Việt - English Vietnamese Dictionary">
            <a:extLst>
              <a:ext uri="{FF2B5EF4-FFF2-40B4-BE49-F238E27FC236}">
                <a16:creationId xmlns:a16="http://schemas.microsoft.com/office/drawing/2014/main" id="{303BDCCA-9C0D-4232-8529-C1F0E6E22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221" y="3876196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 descr="Tra từ button - Từ điển Anh Việt - English Vietnamese Dictionary">
            <a:extLst>
              <a:ext uri="{FF2B5EF4-FFF2-40B4-BE49-F238E27FC236}">
                <a16:creationId xmlns:a16="http://schemas.microsoft.com/office/drawing/2014/main" id="{61BD534E-172C-4A3A-B40A-7E23A4A4C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283" y="3876194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 descr="Tra từ button - Từ điển Anh Việt - English Vietnamese Dictionary">
            <a:extLst>
              <a:ext uri="{FF2B5EF4-FFF2-40B4-BE49-F238E27FC236}">
                <a16:creationId xmlns:a16="http://schemas.microsoft.com/office/drawing/2014/main" id="{988DCDE5-A1AF-46B5-8DE7-0035F04FA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425" y="3876192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 descr="Tra từ button - Từ điển Anh Việt - English Vietnamese Dictionary">
            <a:extLst>
              <a:ext uri="{FF2B5EF4-FFF2-40B4-BE49-F238E27FC236}">
                <a16:creationId xmlns:a16="http://schemas.microsoft.com/office/drawing/2014/main" id="{3C46CD5C-6650-4748-B836-B5BF0D2F6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306" y="3342433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 descr="Tra từ button - Từ điển Anh Việt - English Vietnamese Dictionary">
            <a:extLst>
              <a:ext uri="{FF2B5EF4-FFF2-40B4-BE49-F238E27FC236}">
                <a16:creationId xmlns:a16="http://schemas.microsoft.com/office/drawing/2014/main" id="{F8CC31D8-C0D8-4BFF-88E3-F430E0030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345" y="2746379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 descr="Tra từ button - Từ điển Anh Việt - English Vietnamese Dictionary">
            <a:extLst>
              <a:ext uri="{FF2B5EF4-FFF2-40B4-BE49-F238E27FC236}">
                <a16:creationId xmlns:a16="http://schemas.microsoft.com/office/drawing/2014/main" id="{0BA42A69-B50C-46CF-9CBD-6684CE854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344" y="2150325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 descr="Tra từ button - Từ điển Anh Việt - English Vietnamese Dictionary">
            <a:extLst>
              <a:ext uri="{FF2B5EF4-FFF2-40B4-BE49-F238E27FC236}">
                <a16:creationId xmlns:a16="http://schemas.microsoft.com/office/drawing/2014/main" id="{1B30862F-181A-4C2D-81B6-765CE90DA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940" y="1540604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 descr="Tra từ button - Từ điển Anh Việt - English Vietnamese Dictionary">
            <a:extLst>
              <a:ext uri="{FF2B5EF4-FFF2-40B4-BE49-F238E27FC236}">
                <a16:creationId xmlns:a16="http://schemas.microsoft.com/office/drawing/2014/main" id="{FC7253C9-DF6D-418D-8065-AF1A53A6A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536" y="930883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 descr="Tra từ button - Từ điển Anh Việt - English Vietnamese Dictionary">
            <a:extLst>
              <a:ext uri="{FF2B5EF4-FFF2-40B4-BE49-F238E27FC236}">
                <a16:creationId xmlns:a16="http://schemas.microsoft.com/office/drawing/2014/main" id="{C5EDD27F-B304-4FD9-9B72-23F5FC558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173" y="930881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 descr="Tra từ button - Từ điển Anh Việt - English Vietnamese Dictionary">
            <a:extLst>
              <a:ext uri="{FF2B5EF4-FFF2-40B4-BE49-F238E27FC236}">
                <a16:creationId xmlns:a16="http://schemas.microsoft.com/office/drawing/2014/main" id="{A43AA6EE-4615-4B7E-A674-578BC0B3F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10" y="930879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79" descr="Tra từ button - Từ điển Anh Việt - English Vietnamese Dictionary">
            <a:extLst>
              <a:ext uri="{FF2B5EF4-FFF2-40B4-BE49-F238E27FC236}">
                <a16:creationId xmlns:a16="http://schemas.microsoft.com/office/drawing/2014/main" id="{117EFFD3-DF30-406F-A612-E31FF1F78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447" y="930877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0" descr="Tra từ button - Từ điển Anh Việt - English Vietnamese Dictionary">
            <a:extLst>
              <a:ext uri="{FF2B5EF4-FFF2-40B4-BE49-F238E27FC236}">
                <a16:creationId xmlns:a16="http://schemas.microsoft.com/office/drawing/2014/main" id="{107A8327-C43D-4498-B86C-8356649AE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084" y="930875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EDCFF23-52BA-4CDF-A3B1-95353F1132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2405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43"/>
    </mc:Choice>
    <mc:Fallback>
      <p:transition spd="slow" advTm="16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1AC41474-002A-4DD4-B0F2-1D2F52350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3" y="0"/>
            <a:ext cx="12325770" cy="706783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D7B5B07-6A3B-4FFA-9058-016F82A25506}"/>
              </a:ext>
            </a:extLst>
          </p:cNvPr>
          <p:cNvSpPr/>
          <p:nvPr/>
        </p:nvSpPr>
        <p:spPr>
          <a:xfrm>
            <a:off x="2584829" y="566478"/>
            <a:ext cx="6765207" cy="628960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CCF3188-154B-4A64-B57C-A13EC98C9FAF}"/>
              </a:ext>
            </a:extLst>
          </p:cNvPr>
          <p:cNvSpPr txBox="1"/>
          <p:nvPr/>
        </p:nvSpPr>
        <p:spPr>
          <a:xfrm>
            <a:off x="2762023" y="548395"/>
            <a:ext cx="6410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Bé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tập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xếp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chữ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nhật</a:t>
            </a:r>
            <a:endParaRPr lang="en-US" sz="3600" dirty="0">
              <a:solidFill>
                <a:schemeClr val="bg1"/>
              </a:solidFill>
              <a:latin typeface="UTM Futura Extra" panose="0204060305050602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04ED7FB-B934-4A82-9A69-9B05797DF87B}"/>
              </a:ext>
            </a:extLst>
          </p:cNvPr>
          <p:cNvSpPr/>
          <p:nvPr/>
        </p:nvSpPr>
        <p:spPr>
          <a:xfrm>
            <a:off x="5186205" y="1415314"/>
            <a:ext cx="6618176" cy="4116029"/>
          </a:xfrm>
          <a:prstGeom prst="roundRect">
            <a:avLst/>
          </a:prstGeom>
          <a:solidFill>
            <a:srgbClr val="71C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5DE9CE-A52B-4B2E-8888-E7BD0680634E}"/>
              </a:ext>
            </a:extLst>
          </p:cNvPr>
          <p:cNvSpPr/>
          <p:nvPr/>
        </p:nvSpPr>
        <p:spPr>
          <a:xfrm>
            <a:off x="521239" y="1467334"/>
            <a:ext cx="4434157" cy="3848186"/>
          </a:xfrm>
          <a:prstGeom prst="roundRect">
            <a:avLst/>
          </a:prstGeom>
          <a:solidFill>
            <a:srgbClr val="71C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A09D45-E8E9-459E-81F3-BAB497008BFD}"/>
              </a:ext>
            </a:extLst>
          </p:cNvPr>
          <p:cNvSpPr txBox="1"/>
          <p:nvPr/>
        </p:nvSpPr>
        <p:spPr>
          <a:xfrm>
            <a:off x="676179" y="1735610"/>
            <a:ext cx="4169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Chuẩn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loại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cúc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hột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hạt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viên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 bi, </a:t>
            </a:r>
            <a:r>
              <a:rPr lang="en-US" sz="24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lego</a:t>
            </a:r>
            <a:r>
              <a:rPr lang="en-US" sz="2400" dirty="0">
                <a:solidFill>
                  <a:schemeClr val="bg1"/>
                </a:solidFill>
                <a:latin typeface="UTM Futura Extra" panose="02040603050506020204" pitchFamily="18" charset="0"/>
              </a:rPr>
              <a:t>….</a:t>
            </a:r>
          </a:p>
        </p:txBody>
      </p:sp>
      <p:pic>
        <p:nvPicPr>
          <p:cNvPr id="40" name="Picture 2" descr="Phụ liệu may Ladovie, Button nhựa, nút, cúc áo cho may mặc giá sỉ, giá bán  buôn - Thị Trường Sỉ">
            <a:extLst>
              <a:ext uri="{FF2B5EF4-FFF2-40B4-BE49-F238E27FC236}">
                <a16:creationId xmlns:a16="http://schemas.microsoft.com/office/drawing/2014/main" id="{36B2D96E-9E95-443E-B4F3-70A3D4C08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8" y="4196516"/>
            <a:ext cx="1145260" cy="114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Stream Như Một Hòn Bi Xanh – Trịnh Công Sơn, Thái Hoà by Ông Nhỏ | Listen  online for free on SoundCloud">
            <a:extLst>
              <a:ext uri="{FF2B5EF4-FFF2-40B4-BE49-F238E27FC236}">
                <a16:creationId xmlns:a16="http://schemas.microsoft.com/office/drawing/2014/main" id="{029BBB38-7741-4AF5-9031-38B93685A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1800" l="10000" r="94800">
                        <a14:foregroundMark x1="89200" y1="39200" x2="94200" y2="49600"/>
                        <a14:foregroundMark x1="94200" y1="49600" x2="94800" y2="61000"/>
                        <a14:foregroundMark x1="94800" y1="61000" x2="90000" y2="75000"/>
                        <a14:foregroundMark x1="51800" y1="90200" x2="62000" y2="91800"/>
                        <a14:foregroundMark x1="62000" y1="91800" x2="68800" y2="90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317" y="2900698"/>
            <a:ext cx="1145260" cy="114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Hoa Cúc - Mum - Chrysanthemum | thuvienxanh.com">
            <a:extLst>
              <a:ext uri="{FF2B5EF4-FFF2-40B4-BE49-F238E27FC236}">
                <a16:creationId xmlns:a16="http://schemas.microsoft.com/office/drawing/2014/main" id="{E1E26BA9-F897-4432-9BB4-10DA811EC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943" y="2536136"/>
            <a:ext cx="1474425" cy="113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go: hơn cả một thú vui Hiệp Sĩ Bão Táp">
            <a:extLst>
              <a:ext uri="{FF2B5EF4-FFF2-40B4-BE49-F238E27FC236}">
                <a16:creationId xmlns:a16="http://schemas.microsoft.com/office/drawing/2014/main" id="{7CF31A6A-7905-40C2-B688-E13BAF50F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650" y="3679747"/>
            <a:ext cx="3369746" cy="18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XƯỞNG GIA CÔNG NẮP CHAI NHỰA ĐÀ NẴNG UY TÍN">
            <a:extLst>
              <a:ext uri="{FF2B5EF4-FFF2-40B4-BE49-F238E27FC236}">
                <a16:creationId xmlns:a16="http://schemas.microsoft.com/office/drawing/2014/main" id="{FD931306-7FDA-4F7B-A114-D73CFCE2C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000" r="95800">
                        <a14:foregroundMark x1="6000" y1="41220" x2="7600" y2="52927"/>
                        <a14:foregroundMark x1="91400" y1="45610" x2="95800" y2="58293"/>
                        <a14:foregroundMark x1="95800" y1="58293" x2="89200" y2="67561"/>
                        <a14:foregroundMark x1="89200" y1="67561" x2="88200" y2="68049"/>
                        <a14:foregroundMark x1="74400" y1="61463" x2="82600" y2="57317"/>
                        <a14:foregroundMark x1="80600" y1="50732" x2="80200" y2="58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8476">
            <a:off x="610831" y="2528590"/>
            <a:ext cx="2210778" cy="18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4B8147-0E56-43F3-A68B-3F1306989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pic>
        <p:nvPicPr>
          <p:cNvPr id="1026" name="Picture 2" descr="Bài thuốc nam hay mách bạn 2 loại hạt tốt cho sức khỏe - Thuốc Nam Hay">
            <a:extLst>
              <a:ext uri="{FF2B5EF4-FFF2-40B4-BE49-F238E27FC236}">
                <a16:creationId xmlns:a16="http://schemas.microsoft.com/office/drawing/2014/main" id="{C55E7873-D605-422F-8064-30BB69B2F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16250" y1="44014" x2="22750" y2="51761"/>
                        <a14:backgroundMark x1="22750" y1="51761" x2="71125" y2="71127"/>
                        <a14:backgroundMark x1="45375" y1="55634" x2="70125" y2="56514"/>
                        <a14:backgroundMark x1="70125" y1="56514" x2="78375" y2="54754"/>
                        <a14:backgroundMark x1="90000" y1="36444" x2="70750" y2="61972"/>
                        <a14:backgroundMark x1="50875" y1="49824" x2="67375" y2="51408"/>
                        <a14:backgroundMark x1="25500" y1="38204" x2="38000" y2="45951"/>
                        <a14:backgroundMark x1="38000" y1="45951" x2="40625" y2="46479"/>
                        <a14:backgroundMark x1="37500" y1="42077" x2="62625" y2="49472"/>
                        <a14:backgroundMark x1="48500" y1="42606" x2="60875" y2="45951"/>
                        <a14:backgroundMark x1="28250" y1="36796" x2="35375" y2="42782"/>
                        <a14:backgroundMark x1="35375" y1="42782" x2="42000" y2="45070"/>
                        <a14:backgroundMark x1="46125" y1="58979" x2="66625" y2="6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17" y="3604358"/>
            <a:ext cx="1613043" cy="114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Tra từ button - Từ điển Anh Việt - English Vietnamese Dictionary">
            <a:extLst>
              <a:ext uri="{FF2B5EF4-FFF2-40B4-BE49-F238E27FC236}">
                <a16:creationId xmlns:a16="http://schemas.microsoft.com/office/drawing/2014/main" id="{9301643A-827E-4E67-9B82-BD55389FA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681" y="1927437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890A3F-1834-4C83-8A1D-C9E7B317D3DF}"/>
              </a:ext>
            </a:extLst>
          </p:cNvPr>
          <p:cNvSpPr/>
          <p:nvPr/>
        </p:nvSpPr>
        <p:spPr>
          <a:xfrm>
            <a:off x="5703980" y="1724348"/>
            <a:ext cx="5226678" cy="35049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 descr="Tra từ button - Từ điển Anh Việt - English Vietnamese Dictionary">
            <a:extLst>
              <a:ext uri="{FF2B5EF4-FFF2-40B4-BE49-F238E27FC236}">
                <a16:creationId xmlns:a16="http://schemas.microsoft.com/office/drawing/2014/main" id="{117EFFD3-DF30-406F-A612-E31FF1F78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691" y="1110483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Tra từ button - Từ điển Anh Việt - English Vietnamese Dictionary">
            <a:extLst>
              <a:ext uri="{FF2B5EF4-FFF2-40B4-BE49-F238E27FC236}">
                <a16:creationId xmlns:a16="http://schemas.microsoft.com/office/drawing/2014/main" id="{9BD63DDA-BC21-44F2-AFC0-B98B717F2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37" y="1724348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 descr="Tra từ button - Từ điển Anh Việt - English Vietnamese Dictionary">
            <a:extLst>
              <a:ext uri="{FF2B5EF4-FFF2-40B4-BE49-F238E27FC236}">
                <a16:creationId xmlns:a16="http://schemas.microsoft.com/office/drawing/2014/main" id="{F2B2784A-017A-4A80-B38E-541CD85E9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583" y="2338213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 descr="Tra từ button - Từ điển Anh Việt - English Vietnamese Dictionary">
            <a:extLst>
              <a:ext uri="{FF2B5EF4-FFF2-40B4-BE49-F238E27FC236}">
                <a16:creationId xmlns:a16="http://schemas.microsoft.com/office/drawing/2014/main" id="{A16AE8D7-B041-478D-A07B-4B443EE78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029" y="2952078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 descr="Tra từ button - Từ điển Anh Việt - English Vietnamese Dictionary">
            <a:extLst>
              <a:ext uri="{FF2B5EF4-FFF2-40B4-BE49-F238E27FC236}">
                <a16:creationId xmlns:a16="http://schemas.microsoft.com/office/drawing/2014/main" id="{EF2E2CFA-6244-4A9B-A696-1A0C03A91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475" y="3565943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Tra từ button - Từ điển Anh Việt - English Vietnamese Dictionary">
            <a:extLst>
              <a:ext uri="{FF2B5EF4-FFF2-40B4-BE49-F238E27FC236}">
                <a16:creationId xmlns:a16="http://schemas.microsoft.com/office/drawing/2014/main" id="{979C7748-7CE1-4329-BFF6-6115B6C64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921" y="4179808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Tra từ button - Từ điển Anh Việt - English Vietnamese Dictionary">
            <a:extLst>
              <a:ext uri="{FF2B5EF4-FFF2-40B4-BE49-F238E27FC236}">
                <a16:creationId xmlns:a16="http://schemas.microsoft.com/office/drawing/2014/main" id="{C97549CC-0D1F-4FC4-939B-5064E897B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914" y="4185789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 descr="Tra từ button - Từ điển Anh Việt - English Vietnamese Dictionary">
            <a:extLst>
              <a:ext uri="{FF2B5EF4-FFF2-40B4-BE49-F238E27FC236}">
                <a16:creationId xmlns:a16="http://schemas.microsoft.com/office/drawing/2014/main" id="{8A1384CD-E508-4A5C-B2CA-BEEFBA432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907" y="4191770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 descr="Tra từ button - Từ điển Anh Việt - English Vietnamese Dictionary">
            <a:extLst>
              <a:ext uri="{FF2B5EF4-FFF2-40B4-BE49-F238E27FC236}">
                <a16:creationId xmlns:a16="http://schemas.microsoft.com/office/drawing/2014/main" id="{EF8EB277-C8AB-4BF0-A75A-EBE2820AA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900" y="4197751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Tra từ button - Từ điển Anh Việt - English Vietnamese Dictionary">
            <a:extLst>
              <a:ext uri="{FF2B5EF4-FFF2-40B4-BE49-F238E27FC236}">
                <a16:creationId xmlns:a16="http://schemas.microsoft.com/office/drawing/2014/main" id="{A0954840-E3D5-43CB-8DAA-CEB715039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893" y="4203732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 descr="Tra từ button - Từ điển Anh Việt - English Vietnamese Dictionary">
            <a:extLst>
              <a:ext uri="{FF2B5EF4-FFF2-40B4-BE49-F238E27FC236}">
                <a16:creationId xmlns:a16="http://schemas.microsoft.com/office/drawing/2014/main" id="{53178235-C523-42A6-81A1-F70DAACDA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886" y="4209713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Tra từ button - Từ điển Anh Việt - English Vietnamese Dictionary">
            <a:extLst>
              <a:ext uri="{FF2B5EF4-FFF2-40B4-BE49-F238E27FC236}">
                <a16:creationId xmlns:a16="http://schemas.microsoft.com/office/drawing/2014/main" id="{5D053CF1-3715-4EE6-A968-86264A14E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879" y="4215694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 descr="Tra từ button - Từ điển Anh Việt - English Vietnamese Dictionary">
            <a:extLst>
              <a:ext uri="{FF2B5EF4-FFF2-40B4-BE49-F238E27FC236}">
                <a16:creationId xmlns:a16="http://schemas.microsoft.com/office/drawing/2014/main" id="{DD1C0CC0-E661-43CC-9282-6C03BDCC1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72" y="4221675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 descr="Tra từ button - Từ điển Anh Việt - English Vietnamese Dictionary">
            <a:extLst>
              <a:ext uri="{FF2B5EF4-FFF2-40B4-BE49-F238E27FC236}">
                <a16:creationId xmlns:a16="http://schemas.microsoft.com/office/drawing/2014/main" id="{0365A59F-F9E6-49DC-8DA8-1E6FEC924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865" y="4227656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Tra từ button - Từ điển Anh Việt - English Vietnamese Dictionary">
            <a:extLst>
              <a:ext uri="{FF2B5EF4-FFF2-40B4-BE49-F238E27FC236}">
                <a16:creationId xmlns:a16="http://schemas.microsoft.com/office/drawing/2014/main" id="{44906EF2-1516-4E47-91FA-D7E75B323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413" y="3633020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Tra từ button - Từ điển Anh Việt - English Vietnamese Dictionary">
            <a:extLst>
              <a:ext uri="{FF2B5EF4-FFF2-40B4-BE49-F238E27FC236}">
                <a16:creationId xmlns:a16="http://schemas.microsoft.com/office/drawing/2014/main" id="{208DAFB2-58DE-4207-961A-C38AE5F30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961" y="3038384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 descr="Tra từ button - Từ điển Anh Việt - English Vietnamese Dictionary">
            <a:extLst>
              <a:ext uri="{FF2B5EF4-FFF2-40B4-BE49-F238E27FC236}">
                <a16:creationId xmlns:a16="http://schemas.microsoft.com/office/drawing/2014/main" id="{12C1CFFD-1D2A-406D-9842-F8BA3A1A6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509" y="2443748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 descr="Tra từ button - Từ điển Anh Việt - English Vietnamese Dictionary">
            <a:extLst>
              <a:ext uri="{FF2B5EF4-FFF2-40B4-BE49-F238E27FC236}">
                <a16:creationId xmlns:a16="http://schemas.microsoft.com/office/drawing/2014/main" id="{76E19477-1732-4269-A548-D3B9F7C2A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057" y="1849112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Tra từ button - Từ điển Anh Việt - English Vietnamese Dictionary">
            <a:extLst>
              <a:ext uri="{FF2B5EF4-FFF2-40B4-BE49-F238E27FC236}">
                <a16:creationId xmlns:a16="http://schemas.microsoft.com/office/drawing/2014/main" id="{F8F71B10-7CC0-4798-9911-D05C8E374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605" y="1254476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 descr="Tra từ button - Từ điển Anh Việt - English Vietnamese Dictionary">
            <a:extLst>
              <a:ext uri="{FF2B5EF4-FFF2-40B4-BE49-F238E27FC236}">
                <a16:creationId xmlns:a16="http://schemas.microsoft.com/office/drawing/2014/main" id="{F9D3F3E0-B259-435E-8FD2-210849950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615" y="1087232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 descr="Tra từ button - Từ điển Anh Việt - English Vietnamese Dictionary">
            <a:extLst>
              <a:ext uri="{FF2B5EF4-FFF2-40B4-BE49-F238E27FC236}">
                <a16:creationId xmlns:a16="http://schemas.microsoft.com/office/drawing/2014/main" id="{F63522D4-6A34-4BE2-8586-797E3F0B6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625" y="1102868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85" descr="Tra từ button - Từ điển Anh Việt - English Vietnamese Dictionary">
            <a:extLst>
              <a:ext uri="{FF2B5EF4-FFF2-40B4-BE49-F238E27FC236}">
                <a16:creationId xmlns:a16="http://schemas.microsoft.com/office/drawing/2014/main" id="{CDE0363B-1B4C-43C1-B475-0FA1CE677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293" y="1102867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 descr="Tra từ button - Từ điển Anh Việt - English Vietnamese Dictionary">
            <a:extLst>
              <a:ext uri="{FF2B5EF4-FFF2-40B4-BE49-F238E27FC236}">
                <a16:creationId xmlns:a16="http://schemas.microsoft.com/office/drawing/2014/main" id="{2A9D0DBB-B9F9-4FB7-BF65-712561B2B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61" y="1102866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7" descr="Tra từ button - Từ điển Anh Việt - English Vietnamese Dictionary">
            <a:extLst>
              <a:ext uri="{FF2B5EF4-FFF2-40B4-BE49-F238E27FC236}">
                <a16:creationId xmlns:a16="http://schemas.microsoft.com/office/drawing/2014/main" id="{93DB2ADA-0E6A-4346-A5E2-2389431B2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629" y="1102865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88" descr="Tra từ button - Từ điển Anh Việt - English Vietnamese Dictionary">
            <a:extLst>
              <a:ext uri="{FF2B5EF4-FFF2-40B4-BE49-F238E27FC236}">
                <a16:creationId xmlns:a16="http://schemas.microsoft.com/office/drawing/2014/main" id="{46969524-1C84-4852-95AC-95A391554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297" y="1102864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9" descr="Tra từ button - Từ điển Anh Việt - English Vietnamese Dictionary">
            <a:extLst>
              <a:ext uri="{FF2B5EF4-FFF2-40B4-BE49-F238E27FC236}">
                <a16:creationId xmlns:a16="http://schemas.microsoft.com/office/drawing/2014/main" id="{D7BE3F95-42C6-4EC1-96AF-6B9C4DBF4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4" b="89822" l="9180" r="89844">
                        <a14:foregroundMark x1="9180" y1="53944" x2="9180" y2="63104"/>
                        <a14:foregroundMark x1="14648" y1="44784" x2="12500" y2="4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965" y="1102863"/>
            <a:ext cx="2146821" cy="16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0ACDEBD-548E-4CDD-9AEF-138FB3657A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7771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05"/>
    </mc:Choice>
    <mc:Fallback>
      <p:transition spd="slow" advTm="19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1AC41474-002A-4DD4-B0F2-1D2F52350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5770" cy="706783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D7B5B07-6A3B-4FFA-9058-016F82A25506}"/>
              </a:ext>
            </a:extLst>
          </p:cNvPr>
          <p:cNvSpPr/>
          <p:nvPr/>
        </p:nvSpPr>
        <p:spPr>
          <a:xfrm>
            <a:off x="863979" y="566478"/>
            <a:ext cx="10464042" cy="628960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CCF3188-154B-4A64-B57C-A13EC98C9FAF}"/>
              </a:ext>
            </a:extLst>
          </p:cNvPr>
          <p:cNvSpPr txBox="1"/>
          <p:nvPr/>
        </p:nvSpPr>
        <p:spPr>
          <a:xfrm>
            <a:off x="651184" y="571446"/>
            <a:ext cx="10464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Bé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tìm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đồ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vật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dạng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vuông</a:t>
            </a:r>
            <a:endParaRPr lang="en-US" sz="3600" dirty="0">
              <a:solidFill>
                <a:schemeClr val="bg1"/>
              </a:solidFill>
              <a:latin typeface="UTM Futura Extra" panose="02040603050506020204" pitchFamily="18" charset="0"/>
            </a:endParaRPr>
          </a:p>
        </p:txBody>
      </p:sp>
      <p:sp>
        <p:nvSpPr>
          <p:cNvPr id="7" name="AutoShape 2" descr="Nhận sản xuất Biển số W.225 &amp;quot;Trẻ em&amp;quot; chất lượng cao giá Rẻ nhất Hà Nội Châu  Hưng 247">
            <a:extLst>
              <a:ext uri="{FF2B5EF4-FFF2-40B4-BE49-F238E27FC236}">
                <a16:creationId xmlns:a16="http://schemas.microsoft.com/office/drawing/2014/main" id="{60AADBC7-17AD-41EE-8C5E-55A67625AD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85858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93AC29E-B08F-4F6A-8A1E-9D269AD92508}"/>
              </a:ext>
            </a:extLst>
          </p:cNvPr>
          <p:cNvSpPr/>
          <p:nvPr/>
        </p:nvSpPr>
        <p:spPr>
          <a:xfrm>
            <a:off x="863980" y="5953223"/>
            <a:ext cx="2010100" cy="3333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khăn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2FE281A7-DAEE-492B-9424-75A875999AEA}"/>
              </a:ext>
            </a:extLst>
          </p:cNvPr>
          <p:cNvSpPr/>
          <p:nvPr/>
        </p:nvSpPr>
        <p:spPr>
          <a:xfrm>
            <a:off x="3345207" y="3947343"/>
            <a:ext cx="1650311" cy="313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Viên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gạch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78561DD8-6885-490B-A1D0-7649FFF777E7}"/>
              </a:ext>
            </a:extLst>
          </p:cNvPr>
          <p:cNvSpPr/>
          <p:nvPr/>
        </p:nvSpPr>
        <p:spPr>
          <a:xfrm>
            <a:off x="5270844" y="5953223"/>
            <a:ext cx="1925640" cy="3333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Quyển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sách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4E20857-4D88-4BD6-BB66-75D73E209948}"/>
              </a:ext>
            </a:extLst>
          </p:cNvPr>
          <p:cNvSpPr/>
          <p:nvPr/>
        </p:nvSpPr>
        <p:spPr>
          <a:xfrm>
            <a:off x="6733220" y="3793236"/>
            <a:ext cx="2022115" cy="5280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Hộp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bánh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BDFCD1E7-8B0A-4848-A98A-52BDCB64121E}"/>
              </a:ext>
            </a:extLst>
          </p:cNvPr>
          <p:cNvSpPr/>
          <p:nvPr/>
        </p:nvSpPr>
        <p:spPr>
          <a:xfrm>
            <a:off x="9464915" y="5973304"/>
            <a:ext cx="1650311" cy="313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Đồng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hồ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trang trí đồ vật có dạng hình vuông và hình chữ nhật bai 32 ppt">
            <a:extLst>
              <a:ext uri="{FF2B5EF4-FFF2-40B4-BE49-F238E27FC236}">
                <a16:creationId xmlns:a16="http://schemas.microsoft.com/office/drawing/2014/main" id="{FB003B60-F05B-43D3-854F-0B6400A32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00" b="98933" l="10000" r="90000">
                        <a14:foregroundMark x1="17400" y1="3467" x2="44200" y2="3467"/>
                        <a14:foregroundMark x1="44200" y1="3467" x2="58000" y2="2667"/>
                        <a14:foregroundMark x1="58000" y1="2667" x2="78800" y2="4800"/>
                        <a14:foregroundMark x1="78800" y1="4800" x2="79400" y2="94667"/>
                        <a14:foregroundMark x1="16800" y1="24000" x2="14800" y2="73600"/>
                        <a14:foregroundMark x1="14800" y1="73600" x2="16800" y2="90400"/>
                        <a14:foregroundMark x1="16800" y1="90400" x2="27600" y2="98933"/>
                        <a14:foregroundMark x1="27600" y1="98933" x2="44200" y2="98933"/>
                        <a14:foregroundMark x1="78200" y1="86133" x2="78200" y2="64800"/>
                        <a14:foregroundMark x1="15400" y1="91467" x2="43600" y2="51200"/>
                        <a14:foregroundMark x1="43600" y1="51200" x2="43600" y2="5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701" y="1947569"/>
            <a:ext cx="2390409" cy="179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à tặng quảng cáo chuyên nghiệp-xưởng sản xuất đồng hồ treo tường">
            <a:extLst>
              <a:ext uri="{FF2B5EF4-FFF2-40B4-BE49-F238E27FC236}">
                <a16:creationId xmlns:a16="http://schemas.microsoft.com/office/drawing/2014/main" id="{0E4F812B-08F6-4A79-9C06-5C9E447E7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00" b="90000" l="7733" r="90000">
                        <a14:foregroundMark x1="18400" y1="9733" x2="76267" y2="13733"/>
                        <a14:foregroundMark x1="87733" y1="14267" x2="86400" y2="70667"/>
                        <a14:foregroundMark x1="83733" y1="86267" x2="28267" y2="87600"/>
                        <a14:foregroundMark x1="14000" y1="10667" x2="7733" y2="50000"/>
                        <a14:foregroundMark x1="7733" y1="50000" x2="7733" y2="81733"/>
                        <a14:foregroundMark x1="14400" y1="45333" x2="14933" y2="87600"/>
                        <a14:foregroundMark x1="12667" y1="27067" x2="13067" y2="56933"/>
                        <a14:foregroundMark x1="13067" y1="21733" x2="11733" y2="42267"/>
                        <a14:foregroundMark x1="84667" y1="24000" x2="86000" y2="61333"/>
                        <a14:foregroundMark x1="89600" y1="26667" x2="89600" y2="69733"/>
                        <a14:foregroundMark x1="86000" y1="75067" x2="86000" y2="84000"/>
                        <a14:foregroundMark x1="88267" y1="71067" x2="88267" y2="80933"/>
                        <a14:foregroundMark x1="19733" y1="80000" x2="39467" y2="85200"/>
                        <a14:foregroundMark x1="39467" y1="85200" x2="46400" y2="86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989" y="2406757"/>
            <a:ext cx="3570435" cy="357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ộp bánh vuông - công ty cung cấp hộp bánh vuông">
            <a:extLst>
              <a:ext uri="{FF2B5EF4-FFF2-40B4-BE49-F238E27FC236}">
                <a16:creationId xmlns:a16="http://schemas.microsoft.com/office/drawing/2014/main" id="{7269CB6A-67B7-4258-9063-92CE294E2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89778" l="4444" r="94667">
                        <a14:foregroundMark x1="89778" y1="32444" x2="95111" y2="33778"/>
                        <a14:foregroundMark x1="4444" y1="62222" x2="7111" y2="7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237" y="159725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hững chiếc khăn tuyệt vời cho quý cô - Tạp chí Đẹp">
            <a:extLst>
              <a:ext uri="{FF2B5EF4-FFF2-40B4-BE49-F238E27FC236}">
                <a16:creationId xmlns:a16="http://schemas.microsoft.com/office/drawing/2014/main" id="{877D6DE1-BED8-4B48-A6EE-5977761B5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73" y="3163385"/>
            <a:ext cx="2726383" cy="266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hon Hình khối: Có phải hình tròn là đẹp nhất | WABOOKS - SÁCH NHẬT BẢN">
            <a:extLst>
              <a:ext uri="{FF2B5EF4-FFF2-40B4-BE49-F238E27FC236}">
                <a16:creationId xmlns:a16="http://schemas.microsoft.com/office/drawing/2014/main" id="{A807CB9F-472D-4522-8E9E-78F41BFD4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177" y="3748800"/>
            <a:ext cx="2289307" cy="22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63D20D4-70C0-41EA-8AE4-3ABF21204E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8220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51"/>
    </mc:Choice>
    <mc:Fallback>
      <p:transition spd="slow" advTm="33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83" grpId="0" animBg="1"/>
      <p:bldP spid="84" grpId="0" animBg="1"/>
      <p:bldP spid="85" grpId="0" animBg="1"/>
      <p:bldP spid="8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1AC41474-002A-4DD4-B0F2-1D2F52350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1" y="0"/>
            <a:ext cx="12325770" cy="706783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D7B5B07-6A3B-4FFA-9058-016F82A25506}"/>
              </a:ext>
            </a:extLst>
          </p:cNvPr>
          <p:cNvSpPr/>
          <p:nvPr/>
        </p:nvSpPr>
        <p:spPr>
          <a:xfrm>
            <a:off x="863979" y="566478"/>
            <a:ext cx="10464042" cy="628960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CCF3188-154B-4A64-B57C-A13EC98C9FAF}"/>
              </a:ext>
            </a:extLst>
          </p:cNvPr>
          <p:cNvSpPr txBox="1"/>
          <p:nvPr/>
        </p:nvSpPr>
        <p:spPr>
          <a:xfrm>
            <a:off x="834066" y="571446"/>
            <a:ext cx="10464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Bé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tìm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đồ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vật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dạng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chữ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nhật</a:t>
            </a:r>
            <a:endParaRPr lang="en-US" sz="3600" dirty="0">
              <a:solidFill>
                <a:schemeClr val="bg1"/>
              </a:solidFill>
              <a:latin typeface="UTM Futura Extra" panose="02040603050506020204" pitchFamily="18" charset="0"/>
            </a:endParaRPr>
          </a:p>
        </p:txBody>
      </p:sp>
      <p:sp>
        <p:nvSpPr>
          <p:cNvPr id="7" name="AutoShape 2" descr="Nhận sản xuất Biển số W.225 &amp;quot;Trẻ em&amp;quot; chất lượng cao giá Rẻ nhất Hà Nội Châu  Hưng 247">
            <a:extLst>
              <a:ext uri="{FF2B5EF4-FFF2-40B4-BE49-F238E27FC236}">
                <a16:creationId xmlns:a16="http://schemas.microsoft.com/office/drawing/2014/main" id="{60AADBC7-17AD-41EE-8C5E-55A67625AD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85858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93AC29E-B08F-4F6A-8A1E-9D269AD92508}"/>
              </a:ext>
            </a:extLst>
          </p:cNvPr>
          <p:cNvSpPr/>
          <p:nvPr/>
        </p:nvSpPr>
        <p:spPr>
          <a:xfrm>
            <a:off x="863980" y="5953223"/>
            <a:ext cx="2010100" cy="3333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cửa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2FE281A7-DAEE-492B-9424-75A875999AEA}"/>
              </a:ext>
            </a:extLst>
          </p:cNvPr>
          <p:cNvSpPr/>
          <p:nvPr/>
        </p:nvSpPr>
        <p:spPr>
          <a:xfrm>
            <a:off x="3345207" y="3947343"/>
            <a:ext cx="1650311" cy="313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gối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78561DD8-6885-490B-A1D0-7649FFF777E7}"/>
              </a:ext>
            </a:extLst>
          </p:cNvPr>
          <p:cNvSpPr/>
          <p:nvPr/>
        </p:nvSpPr>
        <p:spPr>
          <a:xfrm>
            <a:off x="5270844" y="5953223"/>
            <a:ext cx="1650311" cy="313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Hộp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sữa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4E20857-4D88-4BD6-BB66-75D73E209948}"/>
              </a:ext>
            </a:extLst>
          </p:cNvPr>
          <p:cNvSpPr/>
          <p:nvPr/>
        </p:nvSpPr>
        <p:spPr>
          <a:xfrm>
            <a:off x="7327870" y="3992060"/>
            <a:ext cx="1650311" cy="313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vi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BDFCD1E7-8B0A-4848-A98A-52BDCB64121E}"/>
              </a:ext>
            </a:extLst>
          </p:cNvPr>
          <p:cNvSpPr/>
          <p:nvPr/>
        </p:nvSpPr>
        <p:spPr>
          <a:xfrm>
            <a:off x="9464915" y="5973304"/>
            <a:ext cx="1650311" cy="313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khay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AutoShape 8" descr="Vòng thể dục nhỏ">
            <a:extLst>
              <a:ext uri="{FF2B5EF4-FFF2-40B4-BE49-F238E27FC236}">
                <a16:creationId xmlns:a16="http://schemas.microsoft.com/office/drawing/2014/main" id="{A5448F45-D892-4620-876F-CAD13C51DA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0" descr="Vòng thể dục nhỏ">
            <a:extLst>
              <a:ext uri="{FF2B5EF4-FFF2-40B4-BE49-F238E27FC236}">
                <a16:creationId xmlns:a16="http://schemas.microsoft.com/office/drawing/2014/main" id="{55464C8A-D50D-4739-8FF1-DC3F827686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Khuyến Mại】 Thép Nặng Vàng Hình Chữ Nhật Đồ Gia Dụng Khay Nướng Kiểu Hàn  Khay Nướng Có Thể Nhập Vào Lò Nướng Kẹo Nougat Lò Nướng Dùng Khay Nướng">
            <a:extLst>
              <a:ext uri="{FF2B5EF4-FFF2-40B4-BE49-F238E27FC236}">
                <a16:creationId xmlns:a16="http://schemas.microsoft.com/office/drawing/2014/main" id="{0E33CA60-EB00-428E-A385-66E2D9E9E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500" r="99750">
                        <a14:foregroundMark x1="5500" y1="45750" x2="11750" y2="64000"/>
                        <a14:foregroundMark x1="94500" y1="52875" x2="93500" y2="57750"/>
                        <a14:foregroundMark x1="98500" y1="57750" x2="99750" y2="57750"/>
                        <a14:foregroundMark x1="9125" y1="57750" x2="21500" y2="80875"/>
                        <a14:foregroundMark x1="7750" y1="52875" x2="18500" y2="6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752" y="3253368"/>
            <a:ext cx="2910657" cy="291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ì sao sữa được đựng trong vỏ dạng hình chữ nhật trong khi nước giải khát  đựng trong lon trụ tròn?">
            <a:extLst>
              <a:ext uri="{FF2B5EF4-FFF2-40B4-BE49-F238E27FC236}">
                <a16:creationId xmlns:a16="http://schemas.microsoft.com/office/drawing/2014/main" id="{4AA375D0-6F45-4326-AF78-A3F9888DC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761" y="3847016"/>
            <a:ext cx="3784918" cy="201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ỐI TRANG TRÍ HÌNH CHỮ NHẬT – Zdeal">
            <a:extLst>
              <a:ext uri="{FF2B5EF4-FFF2-40B4-BE49-F238E27FC236}">
                <a16:creationId xmlns:a16="http://schemas.microsoft.com/office/drawing/2014/main" id="{7DD56317-8147-4A4B-82FD-39A3ED59A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434" b="90534" l="1033" r="98451">
                        <a14:foregroundMark x1="90706" y1="25473" x2="76420" y2="81067"/>
                        <a14:foregroundMark x1="80207" y1="30981" x2="59380" y2="77281"/>
                        <a14:foregroundMark x1="96730" y1="27711" x2="91566" y2="72117"/>
                        <a14:foregroundMark x1="91566" y1="72117" x2="85198" y2="90534"/>
                        <a14:foregroundMark x1="85198" y1="90534" x2="85198" y2="90534"/>
                        <a14:foregroundMark x1="91910" y1="41480" x2="80207" y2="77281"/>
                        <a14:foregroundMark x1="14114" y1="15491" x2="5336" y2="49225"/>
                        <a14:foregroundMark x1="43890" y1="16695" x2="31842" y2="50258"/>
                        <a14:foregroundMark x1="1549" y1="43718" x2="1033" y2="54045"/>
                        <a14:foregroundMark x1="93460" y1="19966" x2="97418" y2="28744"/>
                        <a14:foregroundMark x1="97418" y1="28744" x2="98451" y2="43029"/>
                        <a14:foregroundMark x1="15318" y1="8434" x2="38382" y2="16695"/>
                        <a14:foregroundMark x1="38382" y1="16695" x2="38898" y2="16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225" y="2057882"/>
            <a:ext cx="1805023" cy="180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ivi Darling 40 inch 40HD955T2 Full HD -">
            <a:extLst>
              <a:ext uri="{FF2B5EF4-FFF2-40B4-BE49-F238E27FC236}">
                <a16:creationId xmlns:a16="http://schemas.microsoft.com/office/drawing/2014/main" id="{49E90071-320D-4C34-B05C-030A9DE36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200" r="91400">
                        <a14:foregroundMark x1="84000" y1="22250" x2="86000" y2="75750"/>
                        <a14:foregroundMark x1="91600" y1="26250" x2="91600" y2="70250"/>
                        <a14:foregroundMark x1="7200" y1="23000" x2="8400" y2="68500"/>
                        <a14:foregroundMark x1="47600" y1="14250" x2="62800" y2="14250"/>
                        <a14:foregroundMark x1="16200" y1="84500" x2="25000" y2="72000"/>
                        <a14:foregroundMark x1="25000" y1="72000" x2="33400" y2="65250"/>
                        <a14:foregroundMark x1="90400" y1="86250" x2="82800" y2="75250"/>
                        <a14:foregroundMark x1="82800" y1="75250" x2="82800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603" y="1591093"/>
            <a:ext cx="2812499" cy="224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ánh Cửa Bằng Tay Hình ảnh | Định dạng hình ảnh PNG 400253510|  vn.lovepik.com">
            <a:extLst>
              <a:ext uri="{FF2B5EF4-FFF2-40B4-BE49-F238E27FC236}">
                <a16:creationId xmlns:a16="http://schemas.microsoft.com/office/drawing/2014/main" id="{261232BC-CA46-459D-8DA5-40F1529E0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913" b="92472" l="10000" r="90000">
                        <a14:foregroundMark x1="30698" y1="4913" x2="66512" y2="10222"/>
                        <a14:foregroundMark x1="30698" y1="91521" x2="69767" y2="92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71" y="2849981"/>
            <a:ext cx="2024583" cy="297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D83F6EB-A924-4DF6-AFDF-93C8C41D00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6644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90"/>
    </mc:Choice>
    <mc:Fallback>
      <p:transition spd="slow" advTm="25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3" grpId="0" animBg="1"/>
      <p:bldP spid="84" grpId="0" animBg="1"/>
      <p:bldP spid="85" grpId="0" animBg="1"/>
      <p:bldP spid="8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9136FB-A364-4F1E-8AF2-2BB211A4AF1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9" y="-4111"/>
            <a:ext cx="12076381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BD6A3A8-34E8-4481-B839-F41254D41C6E}"/>
              </a:ext>
            </a:extLst>
          </p:cNvPr>
          <p:cNvSpPr/>
          <p:nvPr/>
        </p:nvSpPr>
        <p:spPr>
          <a:xfrm>
            <a:off x="863979" y="383596"/>
            <a:ext cx="10464042" cy="628960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F3C1D9-813C-4C91-8BF3-892CA8DB8E82}"/>
              </a:ext>
            </a:extLst>
          </p:cNvPr>
          <p:cNvSpPr txBox="1"/>
          <p:nvPr/>
        </p:nvSpPr>
        <p:spPr>
          <a:xfrm>
            <a:off x="651184" y="388564"/>
            <a:ext cx="10464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Bé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vẽ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sáng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tạo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vuông</a:t>
            </a:r>
            <a:endParaRPr lang="en-US" sz="3600" dirty="0">
              <a:solidFill>
                <a:schemeClr val="bg1"/>
              </a:solidFill>
              <a:latin typeface="UTM Futura Extra" panose="02040603050506020204" pitchFamily="18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A174EC9-CD46-47AA-A551-8871FA409E47}"/>
              </a:ext>
            </a:extLst>
          </p:cNvPr>
          <p:cNvSpPr/>
          <p:nvPr/>
        </p:nvSpPr>
        <p:spPr>
          <a:xfrm>
            <a:off x="4798423" y="2778558"/>
            <a:ext cx="1700642" cy="64633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Cách vẽ các hình đơn giản từ hình vuông cho bé (Phần 1) | Sắc Màu Nghệ  Thuật - YouTube">
            <a:extLst>
              <a:ext uri="{FF2B5EF4-FFF2-40B4-BE49-F238E27FC236}">
                <a16:creationId xmlns:a16="http://schemas.microsoft.com/office/drawing/2014/main" id="{619559EE-7C05-44EB-918C-0B617E403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531" y="1854925"/>
            <a:ext cx="7528560" cy="4234815"/>
          </a:xfrm>
          <a:custGeom>
            <a:avLst/>
            <a:gdLst>
              <a:gd name="connsiteX0" fmla="*/ 3591604 w 7528560"/>
              <a:gd name="connsiteY0" fmla="*/ 0 h 4234815"/>
              <a:gd name="connsiteX1" fmla="*/ 7528560 w 7528560"/>
              <a:gd name="connsiteY1" fmla="*/ 0 h 4234815"/>
              <a:gd name="connsiteX2" fmla="*/ 7528560 w 7528560"/>
              <a:gd name="connsiteY2" fmla="*/ 4234815 h 4234815"/>
              <a:gd name="connsiteX3" fmla="*/ 0 w 7528560"/>
              <a:gd name="connsiteY3" fmla="*/ 4234815 h 4234815"/>
              <a:gd name="connsiteX4" fmla="*/ 0 w 7528560"/>
              <a:gd name="connsiteY4" fmla="*/ 2045759 h 4234815"/>
              <a:gd name="connsiteX5" fmla="*/ 3591604 w 7528560"/>
              <a:gd name="connsiteY5" fmla="*/ 2045759 h 4234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28560" h="4234815">
                <a:moveTo>
                  <a:pt x="3591604" y="0"/>
                </a:moveTo>
                <a:lnTo>
                  <a:pt x="7528560" y="0"/>
                </a:lnTo>
                <a:lnTo>
                  <a:pt x="7528560" y="4234815"/>
                </a:lnTo>
                <a:lnTo>
                  <a:pt x="0" y="4234815"/>
                </a:lnTo>
                <a:lnTo>
                  <a:pt x="0" y="2045759"/>
                </a:lnTo>
                <a:lnTo>
                  <a:pt x="3591604" y="204575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89C1C9-51DD-462D-B2A9-6C39B6CBBE90}"/>
              </a:ext>
            </a:extLst>
          </p:cNvPr>
          <p:cNvSpPr/>
          <p:nvPr/>
        </p:nvSpPr>
        <p:spPr>
          <a:xfrm>
            <a:off x="2115547" y="1519777"/>
            <a:ext cx="2001430" cy="200143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DB464F8-1C1C-43AD-A919-52EEFC7B3D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6172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04"/>
    </mc:Choice>
    <mc:Fallback>
      <p:transition spd="slow" advTm="22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9136FB-A364-4F1E-8AF2-2BB211A4AF1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9" y="-4111"/>
            <a:ext cx="12076381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85D5138-58C9-4033-B493-55661759ACE6}"/>
              </a:ext>
            </a:extLst>
          </p:cNvPr>
          <p:cNvSpPr/>
          <p:nvPr/>
        </p:nvSpPr>
        <p:spPr>
          <a:xfrm>
            <a:off x="863979" y="305218"/>
            <a:ext cx="10464042" cy="628960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6DE673-0A2A-472B-911F-A615B8203714}"/>
              </a:ext>
            </a:extLst>
          </p:cNvPr>
          <p:cNvSpPr txBox="1"/>
          <p:nvPr/>
        </p:nvSpPr>
        <p:spPr>
          <a:xfrm>
            <a:off x="651184" y="310186"/>
            <a:ext cx="10464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Bé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vẽ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sáng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tạo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chữ</a:t>
            </a:r>
            <a:r>
              <a:rPr lang="en-US" sz="3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nhật</a:t>
            </a:r>
            <a:endParaRPr lang="en-US" sz="3600" dirty="0">
              <a:solidFill>
                <a:schemeClr val="bg1"/>
              </a:solidFill>
              <a:latin typeface="UTM Futura Extra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BE2E61-C1C0-4C52-81CF-165464DA1B31}"/>
              </a:ext>
            </a:extLst>
          </p:cNvPr>
          <p:cNvSpPr/>
          <p:nvPr/>
        </p:nvSpPr>
        <p:spPr>
          <a:xfrm>
            <a:off x="1219200" y="1534019"/>
            <a:ext cx="2621280" cy="1513981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Chùm ảnh hướng dẫn vẽ các con vật cực kỳ đáng yêu chỉ với một hình chữ nhật  - Nấm">
            <a:extLst>
              <a:ext uri="{FF2B5EF4-FFF2-40B4-BE49-F238E27FC236}">
                <a16:creationId xmlns:a16="http://schemas.microsoft.com/office/drawing/2014/main" id="{F9F71055-4C0C-4B6A-8056-FE786FC5A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421" y="1270814"/>
            <a:ext cx="5571539" cy="508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DB46B614-ADA9-4256-A805-D3C4A4D86284}"/>
              </a:ext>
            </a:extLst>
          </p:cNvPr>
          <p:cNvSpPr/>
          <p:nvPr/>
        </p:nvSpPr>
        <p:spPr>
          <a:xfrm>
            <a:off x="1679519" y="3981448"/>
            <a:ext cx="1700642" cy="64633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8191B5E-26CF-438F-8566-3575FDECE2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0909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44"/>
    </mc:Choice>
    <mc:Fallback>
      <p:transition spd="slow" advTm="24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4E583A-87FA-4E4F-B6E5-34F089258A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2"/>
          <a:stretch/>
        </p:blipFill>
        <p:spPr>
          <a:xfrm>
            <a:off x="-1" y="-80971"/>
            <a:ext cx="12192001" cy="69389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173329-AF47-4D89-9381-CF380624BB33}"/>
              </a:ext>
            </a:extLst>
          </p:cNvPr>
          <p:cNvSpPr txBox="1"/>
          <p:nvPr/>
        </p:nvSpPr>
        <p:spPr>
          <a:xfrm>
            <a:off x="789305" y="478328"/>
            <a:ext cx="1012253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err="1">
                <a:solidFill>
                  <a:schemeClr val="bg1"/>
                </a:solidFill>
                <a:latin typeface="UTM Flamenco" panose="02040603050506020204" pitchFamily="18" charset="0"/>
              </a:rPr>
              <a:t>Bài</a:t>
            </a:r>
            <a:r>
              <a:rPr lang="en-US" sz="40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Flamenco" panose="02040603050506020204" pitchFamily="18" charset="0"/>
              </a:rPr>
              <a:t>học</a:t>
            </a:r>
            <a:r>
              <a:rPr lang="en-US" sz="40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Flamenco" panose="02040603050506020204" pitchFamily="18" charset="0"/>
              </a:rPr>
              <a:t>đến</a:t>
            </a:r>
            <a:r>
              <a:rPr lang="en-US" sz="40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Flamenco" panose="02040603050506020204" pitchFamily="18" charset="0"/>
              </a:rPr>
              <a:t>đây</a:t>
            </a:r>
            <a:r>
              <a:rPr lang="en-US" sz="40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Flamenco" panose="02040603050506020204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Flamenco" panose="02040603050506020204" pitchFamily="18" charset="0"/>
              </a:rPr>
              <a:t>hết</a:t>
            </a:r>
            <a:r>
              <a:rPr lang="en-US" sz="40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Flamenco" panose="02040603050506020204" pitchFamily="18" charset="0"/>
              </a:rPr>
              <a:t>rồi</a:t>
            </a:r>
            <a:r>
              <a:rPr lang="en-US" sz="4000" dirty="0">
                <a:solidFill>
                  <a:schemeClr val="bg1"/>
                </a:solidFill>
                <a:latin typeface="UTM Flamenco" panose="02040603050506020204" pitchFamily="18" charset="0"/>
              </a:rPr>
              <a:t>. </a:t>
            </a:r>
          </a:p>
          <a:p>
            <a:pPr algn="r"/>
            <a:r>
              <a:rPr lang="en-US" sz="4000" dirty="0" err="1">
                <a:solidFill>
                  <a:schemeClr val="bg1"/>
                </a:solidFill>
                <a:latin typeface="UTM Flamenco" panose="02040603050506020204" pitchFamily="18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UTM Flamenco" panose="02040603050506020204" pitchFamily="18" charset="0"/>
              </a:rPr>
              <a:t> con </a:t>
            </a:r>
            <a:r>
              <a:rPr lang="en-US" sz="4000" dirty="0" err="1">
                <a:solidFill>
                  <a:schemeClr val="bg1"/>
                </a:solidFill>
                <a:latin typeface="UTM Flamenco" panose="02040603050506020204" pitchFamily="18" charset="0"/>
              </a:rPr>
              <a:t>hãy</a:t>
            </a:r>
            <a:r>
              <a:rPr lang="en-US" sz="40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Flamenco" panose="02040603050506020204" pitchFamily="18" charset="0"/>
              </a:rPr>
              <a:t>đăng</a:t>
            </a:r>
            <a:r>
              <a:rPr lang="en-US" sz="40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Flamenco" panose="02040603050506020204" pitchFamily="18" charset="0"/>
              </a:rPr>
              <a:t>ký</a:t>
            </a:r>
            <a:r>
              <a:rPr lang="en-US" sz="40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Flamenco" panose="02040603050506020204" pitchFamily="18" charset="0"/>
              </a:rPr>
              <a:t>kênh</a:t>
            </a:r>
            <a:r>
              <a:rPr lang="en-US" sz="40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</a:p>
          <a:p>
            <a:pPr algn="r"/>
            <a:r>
              <a:rPr lang="en-US" sz="4000" dirty="0">
                <a:solidFill>
                  <a:srgbClr val="FFFF00"/>
                </a:solidFill>
                <a:latin typeface="UTM Flamenco" panose="02040603050506020204" pitchFamily="18" charset="0"/>
              </a:rPr>
              <a:t>YouTube TH</a:t>
            </a:r>
            <a:r>
              <a:rPr lang="vi-VN" sz="4000" dirty="0">
                <a:solidFill>
                  <a:srgbClr val="FFFF00"/>
                </a:solidFill>
                <a:latin typeface="UTM Flamenco" panose="02040603050506020204" pitchFamily="18" charset="0"/>
              </a:rPr>
              <a:t>Ư</a:t>
            </a:r>
            <a:r>
              <a:rPr lang="en-US" sz="4000" dirty="0">
                <a:solidFill>
                  <a:srgbClr val="FFFF00"/>
                </a:solidFill>
                <a:latin typeface="UTM Flamenco" panose="02040603050506020204" pitchFamily="18" charset="0"/>
              </a:rPr>
              <a:t> VIỆN MẦM NON  </a:t>
            </a:r>
          </a:p>
          <a:p>
            <a:pPr algn="r"/>
            <a:r>
              <a:rPr lang="en-US" sz="40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Flamenco" panose="02040603050506020204" pitchFamily="18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Flamenco" panose="02040603050506020204" pitchFamily="18" charset="0"/>
              </a:rPr>
              <a:t>đón</a:t>
            </a:r>
            <a:r>
              <a:rPr lang="en-US" sz="40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Flamenco" panose="02040603050506020204" pitchFamily="18" charset="0"/>
              </a:rPr>
              <a:t>xem</a:t>
            </a:r>
            <a:r>
              <a:rPr lang="en-US" sz="4000" dirty="0">
                <a:solidFill>
                  <a:schemeClr val="bg1"/>
                </a:solidFill>
                <a:latin typeface="UTM Flamenco" panose="02040603050506020204" pitchFamily="18" charset="0"/>
              </a:rPr>
              <a:t> video </a:t>
            </a:r>
          </a:p>
          <a:p>
            <a:pPr algn="r"/>
            <a:r>
              <a:rPr lang="en-US" sz="4400" dirty="0">
                <a:solidFill>
                  <a:srgbClr val="FFFF00"/>
                </a:solidFill>
                <a:latin typeface="UTM Flamenco" panose="02040603050506020204" pitchFamily="18" charset="0"/>
              </a:rPr>
              <a:t>“</a:t>
            </a:r>
            <a:r>
              <a:rPr lang="en-US" sz="4400" dirty="0" err="1">
                <a:solidFill>
                  <a:srgbClr val="FFFF00"/>
                </a:solidFill>
                <a:latin typeface="UTM Flamenco" panose="02040603050506020204" pitchFamily="18" charset="0"/>
              </a:rPr>
              <a:t>Ôn</a:t>
            </a:r>
            <a:r>
              <a:rPr lang="en-US" sz="4400" dirty="0">
                <a:solidFill>
                  <a:srgbClr val="FFFF00"/>
                </a:solidFill>
                <a:latin typeface="UTM Flamenc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UTM Flamenco" panose="02040603050506020204" pitchFamily="18" charset="0"/>
              </a:rPr>
              <a:t>tập</a:t>
            </a:r>
            <a:r>
              <a:rPr lang="en-US" sz="4400" dirty="0">
                <a:solidFill>
                  <a:srgbClr val="FFFF00"/>
                </a:solidFill>
                <a:latin typeface="UTM Flamenc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UTM Flamenco" panose="02040603050506020204" pitchFamily="18" charset="0"/>
              </a:rPr>
              <a:t>nhận</a:t>
            </a:r>
            <a:r>
              <a:rPr lang="en-US" sz="4400" dirty="0">
                <a:solidFill>
                  <a:srgbClr val="FFFF00"/>
                </a:solidFill>
                <a:latin typeface="UTM Flamenc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UTM Flamenco" panose="02040603050506020204" pitchFamily="18" charset="0"/>
              </a:rPr>
              <a:t>biết</a:t>
            </a:r>
            <a:r>
              <a:rPr lang="en-US" sz="4400" dirty="0">
                <a:solidFill>
                  <a:srgbClr val="FFFF00"/>
                </a:solidFill>
                <a:latin typeface="UTM Flamenco" panose="02040603050506020204" pitchFamily="18" charset="0"/>
              </a:rPr>
              <a:t> , </a:t>
            </a:r>
            <a:r>
              <a:rPr lang="en-US" sz="4400" dirty="0" err="1">
                <a:solidFill>
                  <a:srgbClr val="FFFF00"/>
                </a:solidFill>
                <a:latin typeface="UTM Flamenco" panose="02040603050506020204" pitchFamily="18" charset="0"/>
              </a:rPr>
              <a:t>phân</a:t>
            </a:r>
            <a:r>
              <a:rPr lang="en-US" sz="4400" dirty="0">
                <a:solidFill>
                  <a:srgbClr val="FFFF00"/>
                </a:solidFill>
                <a:latin typeface="UTM Flamenc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UTM Flamenco" panose="02040603050506020204" pitchFamily="18" charset="0"/>
              </a:rPr>
              <a:t>biệt</a:t>
            </a:r>
            <a:r>
              <a:rPr lang="en-US" sz="4400" dirty="0">
                <a:solidFill>
                  <a:srgbClr val="FFFF00"/>
                </a:solidFill>
                <a:latin typeface="UTM Flamenc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UTM Flamenco" panose="02040603050506020204" pitchFamily="18" charset="0"/>
              </a:rPr>
              <a:t>hình</a:t>
            </a:r>
            <a:r>
              <a:rPr lang="en-US" sz="4400" dirty="0">
                <a:solidFill>
                  <a:srgbClr val="FFFF00"/>
                </a:solidFill>
                <a:latin typeface="UTM Flamenc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UTM Flamenco" panose="02040603050506020204" pitchFamily="18" charset="0"/>
              </a:rPr>
              <a:t>tròn</a:t>
            </a:r>
            <a:r>
              <a:rPr lang="en-US" sz="4400" dirty="0">
                <a:solidFill>
                  <a:srgbClr val="FFFF00"/>
                </a:solidFill>
                <a:latin typeface="UTM Flamenco" panose="02040603050506020204" pitchFamily="18" charset="0"/>
              </a:rPr>
              <a:t>, </a:t>
            </a:r>
            <a:r>
              <a:rPr lang="en-US" sz="4400" dirty="0" err="1">
                <a:solidFill>
                  <a:srgbClr val="FFFF00"/>
                </a:solidFill>
                <a:latin typeface="UTM Flamenco" panose="02040603050506020204" pitchFamily="18" charset="0"/>
              </a:rPr>
              <a:t>hình</a:t>
            </a:r>
            <a:r>
              <a:rPr lang="en-US" sz="4400" dirty="0">
                <a:solidFill>
                  <a:srgbClr val="FFFF00"/>
                </a:solidFill>
                <a:latin typeface="UTM Flamenco" panose="02040603050506020204" pitchFamily="18" charset="0"/>
              </a:rPr>
              <a:t> tam </a:t>
            </a:r>
            <a:r>
              <a:rPr lang="en-US" sz="4400" dirty="0" err="1">
                <a:solidFill>
                  <a:srgbClr val="FFFF00"/>
                </a:solidFill>
                <a:latin typeface="UTM Flamenco" panose="02040603050506020204" pitchFamily="18" charset="0"/>
              </a:rPr>
              <a:t>giác</a:t>
            </a:r>
            <a:r>
              <a:rPr lang="en-US" sz="4400" dirty="0">
                <a:solidFill>
                  <a:srgbClr val="FFFF00"/>
                </a:solidFill>
                <a:latin typeface="UTM Flamenco" panose="02040603050506020204" pitchFamily="18" charset="0"/>
              </a:rPr>
              <a:t>,  </a:t>
            </a:r>
            <a:r>
              <a:rPr lang="en-US" sz="4400" dirty="0" err="1">
                <a:solidFill>
                  <a:srgbClr val="FFFF00"/>
                </a:solidFill>
                <a:latin typeface="UTM Flamenco" panose="02040603050506020204" pitchFamily="18" charset="0"/>
              </a:rPr>
              <a:t>hình</a:t>
            </a:r>
            <a:r>
              <a:rPr lang="en-US" sz="4400" dirty="0">
                <a:solidFill>
                  <a:srgbClr val="FFFF00"/>
                </a:solidFill>
                <a:latin typeface="UTM Flamenc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UTM Flamenco" panose="02040603050506020204" pitchFamily="18" charset="0"/>
              </a:rPr>
              <a:t>vuông</a:t>
            </a:r>
            <a:r>
              <a:rPr lang="en-US" sz="4400" dirty="0">
                <a:solidFill>
                  <a:srgbClr val="FFFF00"/>
                </a:solidFill>
                <a:latin typeface="UTM Flamenco" panose="02040603050506020204" pitchFamily="18" charset="0"/>
              </a:rPr>
              <a:t>, </a:t>
            </a:r>
            <a:r>
              <a:rPr lang="en-US" sz="4400" dirty="0" err="1">
                <a:solidFill>
                  <a:srgbClr val="FFFF00"/>
                </a:solidFill>
                <a:latin typeface="UTM Flamenco" panose="02040603050506020204" pitchFamily="18" charset="0"/>
              </a:rPr>
              <a:t>hình</a:t>
            </a:r>
            <a:r>
              <a:rPr lang="en-US" sz="4400" dirty="0">
                <a:solidFill>
                  <a:srgbClr val="FFFF00"/>
                </a:solidFill>
                <a:latin typeface="UTM Flamenc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UTM Flamenco" panose="02040603050506020204" pitchFamily="18" charset="0"/>
              </a:rPr>
              <a:t>chữ</a:t>
            </a:r>
            <a:r>
              <a:rPr lang="en-US" sz="4400" dirty="0">
                <a:solidFill>
                  <a:srgbClr val="FFFF00"/>
                </a:solidFill>
                <a:latin typeface="UTM Flamenc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UTM Flamenco" panose="02040603050506020204" pitchFamily="18" charset="0"/>
              </a:rPr>
              <a:t>nhật</a:t>
            </a:r>
            <a:r>
              <a:rPr lang="en-US" sz="4400" dirty="0">
                <a:solidFill>
                  <a:srgbClr val="FFFF00"/>
                </a:solidFill>
                <a:latin typeface="UTM Flamenco" panose="02040603050506020204" pitchFamily="18" charset="0"/>
              </a:rPr>
              <a:t>” </a:t>
            </a:r>
            <a:r>
              <a:rPr lang="en-US" sz="4400" dirty="0" err="1">
                <a:solidFill>
                  <a:schemeClr val="bg1"/>
                </a:solidFill>
                <a:latin typeface="UTM Flamenco" panose="02040603050506020204" pitchFamily="18" charset="0"/>
              </a:rPr>
              <a:t>nhé</a:t>
            </a:r>
            <a:r>
              <a:rPr lang="en-US" sz="4400" dirty="0">
                <a:solidFill>
                  <a:schemeClr val="bg1"/>
                </a:solidFill>
                <a:latin typeface="UTM Flamenco" panose="02040603050506020204" pitchFamily="18" charset="0"/>
              </a:rPr>
              <a:t>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D75F55-1BE6-4ADC-95C8-11340FDAC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92FDA0-E574-4A05-8CDF-CF0823D348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0302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37"/>
    </mc:Choice>
    <mc:Fallback>
      <p:transition spd="slow" advTm="16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EB9118-3DA6-4777-A21D-55580C1D0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438AD1-7DC2-481D-B3C7-0C24D6F6D9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70" y="-229686"/>
            <a:ext cx="12325770" cy="706783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BB4CE75-884C-4D30-A9E1-A9208056E0DE}"/>
              </a:ext>
            </a:extLst>
          </p:cNvPr>
          <p:cNvSpPr/>
          <p:nvPr/>
        </p:nvSpPr>
        <p:spPr>
          <a:xfrm>
            <a:off x="3631474" y="397786"/>
            <a:ext cx="7733212" cy="56895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Chuẩn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bị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: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Bố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mẹ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giúp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các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con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chuẩn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bị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các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hình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vuông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hình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chữ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nhật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bằng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bìa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(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hoặc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nhựa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nếu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có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),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giấy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bút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sáp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, que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tính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hột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hạt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…</a:t>
            </a:r>
            <a:endParaRPr lang="en-US" sz="4800" dirty="0">
              <a:solidFill>
                <a:srgbClr val="002060"/>
              </a:solidFill>
              <a:latin typeface="UTM Azuki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9CC88A-09D5-453B-AA98-E05AB361B706}"/>
              </a:ext>
            </a:extLst>
          </p:cNvPr>
          <p:cNvSpPr/>
          <p:nvPr/>
        </p:nvSpPr>
        <p:spPr>
          <a:xfrm rot="1145176">
            <a:off x="185530" y="596348"/>
            <a:ext cx="2729948" cy="2729948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BB2AA3-9EC1-4D1D-920A-09C6B4FA9803}"/>
              </a:ext>
            </a:extLst>
          </p:cNvPr>
          <p:cNvSpPr/>
          <p:nvPr/>
        </p:nvSpPr>
        <p:spPr>
          <a:xfrm>
            <a:off x="410817" y="3114272"/>
            <a:ext cx="3790122" cy="1749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4006334-425C-4107-B3D0-C9B2C524FA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5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46"/>
    </mc:Choice>
    <mc:Fallback>
      <p:transition spd="slow" advTm="16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C035D4-3CEE-4ACC-A8AF-94EA2AABA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70" y="-229686"/>
            <a:ext cx="12325770" cy="706783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87B148-C066-44AC-97D4-207524D6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B5053C-3A7B-42D5-B435-6AE4A8E83299}"/>
              </a:ext>
            </a:extLst>
          </p:cNvPr>
          <p:cNvSpPr/>
          <p:nvPr/>
        </p:nvSpPr>
        <p:spPr>
          <a:xfrm>
            <a:off x="4000500" y="5687507"/>
            <a:ext cx="4114800" cy="71329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Caviar" panose="02040603050506020204" pitchFamily="18" charset="0"/>
              </a:rPr>
              <a:t>Hình</a:t>
            </a:r>
            <a:r>
              <a:rPr lang="en-US" sz="3200" b="1" dirty="0">
                <a:latin typeface="UTM Caviar" panose="02040603050506020204" pitchFamily="18" charset="0"/>
              </a:rPr>
              <a:t> </a:t>
            </a:r>
            <a:r>
              <a:rPr lang="en-US" sz="3200" b="1" dirty="0" err="1">
                <a:latin typeface="UTM Caviar" panose="02040603050506020204" pitchFamily="18" charset="0"/>
              </a:rPr>
              <a:t>vuông</a:t>
            </a:r>
            <a:endParaRPr lang="en-US" sz="3200" b="1" dirty="0">
              <a:latin typeface="UTM Caviar" panose="0204060305050602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FA0C43-A8ED-42D3-AA78-265A8082BA72}"/>
              </a:ext>
            </a:extLst>
          </p:cNvPr>
          <p:cNvCxnSpPr>
            <a:cxnSpLocks/>
          </p:cNvCxnSpPr>
          <p:nvPr/>
        </p:nvCxnSpPr>
        <p:spPr>
          <a:xfrm>
            <a:off x="3745443" y="1054082"/>
            <a:ext cx="57451" cy="393787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C77465-CD07-4F7F-83C4-AB045F45D255}"/>
              </a:ext>
            </a:extLst>
          </p:cNvPr>
          <p:cNvCxnSpPr>
            <a:cxnSpLocks/>
          </p:cNvCxnSpPr>
          <p:nvPr/>
        </p:nvCxnSpPr>
        <p:spPr>
          <a:xfrm>
            <a:off x="7907385" y="1002287"/>
            <a:ext cx="84831" cy="401159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DE39C1-091A-4052-B895-121FFA5E9C71}"/>
              </a:ext>
            </a:extLst>
          </p:cNvPr>
          <p:cNvCxnSpPr>
            <a:cxnSpLocks/>
          </p:cNvCxnSpPr>
          <p:nvPr/>
        </p:nvCxnSpPr>
        <p:spPr>
          <a:xfrm flipV="1">
            <a:off x="3674467" y="4991957"/>
            <a:ext cx="4248079" cy="2692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06433945-E52C-4F03-9F6E-7ABAF0BB3BEE}"/>
              </a:ext>
            </a:extLst>
          </p:cNvPr>
          <p:cNvSpPr/>
          <p:nvPr/>
        </p:nvSpPr>
        <p:spPr>
          <a:xfrm>
            <a:off x="2397104" y="2737785"/>
            <a:ext cx="1123405" cy="112340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C9724DA-48A9-488E-BDE5-25AB4DE353CF}"/>
              </a:ext>
            </a:extLst>
          </p:cNvPr>
          <p:cNvSpPr/>
          <p:nvPr/>
        </p:nvSpPr>
        <p:spPr>
          <a:xfrm>
            <a:off x="5293437" y="-102824"/>
            <a:ext cx="1123405" cy="112340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89F9E86-A66A-440D-93BC-0D3AB79985CC}"/>
              </a:ext>
            </a:extLst>
          </p:cNvPr>
          <p:cNvSpPr/>
          <p:nvPr/>
        </p:nvSpPr>
        <p:spPr>
          <a:xfrm>
            <a:off x="8153400" y="2305595"/>
            <a:ext cx="1123405" cy="112340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458B92-40EB-4E67-9B94-F1D8B0B5E5EE}"/>
              </a:ext>
            </a:extLst>
          </p:cNvPr>
          <p:cNvSpPr/>
          <p:nvPr/>
        </p:nvSpPr>
        <p:spPr>
          <a:xfrm>
            <a:off x="-4476261" y="1606887"/>
            <a:ext cx="3406997" cy="3406997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A6CA166-E8F2-4F59-A446-E0F3F886C3DD}"/>
              </a:ext>
            </a:extLst>
          </p:cNvPr>
          <p:cNvCxnSpPr>
            <a:cxnSpLocks/>
          </p:cNvCxnSpPr>
          <p:nvPr/>
        </p:nvCxnSpPr>
        <p:spPr>
          <a:xfrm flipV="1">
            <a:off x="3744137" y="1055111"/>
            <a:ext cx="4117449" cy="1031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8ADD754D-80BC-4B28-AEC1-ECFEBB2DEE91}"/>
              </a:ext>
            </a:extLst>
          </p:cNvPr>
          <p:cNvSpPr/>
          <p:nvPr/>
        </p:nvSpPr>
        <p:spPr>
          <a:xfrm>
            <a:off x="5496197" y="4955101"/>
            <a:ext cx="1123405" cy="112340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1026" name="Picture 2" descr="Hình ảnh Minh Họa Con Ong Nhỏ Dễ Thương, Ong Clipart, Minh Họa Con Ong Nhỏ  Dễ Thương, Ong Hoạt Hình miễn phí tải tập tin PNG PSDComment và Vector">
            <a:extLst>
              <a:ext uri="{FF2B5EF4-FFF2-40B4-BE49-F238E27FC236}">
                <a16:creationId xmlns:a16="http://schemas.microsoft.com/office/drawing/2014/main" id="{79633681-B1C1-46FE-9784-4A4A0B56B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5759" y="-1032458"/>
            <a:ext cx="3770243" cy="377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53DA27B-D77A-42D8-BB15-55325A9A0A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59308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9774">
        <p15:prstTrans prst="pageCurlDouble"/>
      </p:transition>
    </mc:Choice>
    <mc:Fallback>
      <p:transition spd="slow" advTm="597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1.35273 0.0717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630" y="35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7069 -0.03796 " pathEditMode="relative" rAng="0" ptsTypes="AA">
                                      <p:cBhvr>
                                        <p:cTn id="12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39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17" grpId="0" animBg="1"/>
      <p:bldP spid="19" grpId="0" animBg="1"/>
      <p:bldP spid="20" grpId="0" animBg="1"/>
      <p:bldP spid="6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C035D4-3CEE-4ACC-A8AF-94EA2AABA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70" y="-229686"/>
            <a:ext cx="12325770" cy="706783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87B148-C066-44AC-97D4-207524D6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B5053C-3A7B-42D5-B435-6AE4A8E83299}"/>
              </a:ext>
            </a:extLst>
          </p:cNvPr>
          <p:cNvSpPr/>
          <p:nvPr/>
        </p:nvSpPr>
        <p:spPr>
          <a:xfrm>
            <a:off x="4000500" y="5687507"/>
            <a:ext cx="4114800" cy="71329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Caviar" panose="02040603050506020204" pitchFamily="18" charset="0"/>
              </a:rPr>
              <a:t>Hình</a:t>
            </a:r>
            <a:r>
              <a:rPr lang="en-US" sz="3200" b="1" dirty="0">
                <a:latin typeface="UTM Caviar" panose="02040603050506020204" pitchFamily="18" charset="0"/>
              </a:rPr>
              <a:t> </a:t>
            </a:r>
            <a:r>
              <a:rPr lang="en-US" sz="3200" b="1" dirty="0" err="1">
                <a:latin typeface="UTM Caviar" panose="02040603050506020204" pitchFamily="18" charset="0"/>
              </a:rPr>
              <a:t>vuông</a:t>
            </a:r>
            <a:endParaRPr lang="en-US" sz="3200" b="1" dirty="0">
              <a:latin typeface="UTM Caviar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458B92-40EB-4E67-9B94-F1D8B0B5E5EE}"/>
              </a:ext>
            </a:extLst>
          </p:cNvPr>
          <p:cNvSpPr/>
          <p:nvPr/>
        </p:nvSpPr>
        <p:spPr>
          <a:xfrm>
            <a:off x="4167214" y="1359834"/>
            <a:ext cx="3406997" cy="3406997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18AF3AF-4C07-47B0-A99E-09A720D922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19136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2994">
        <p15:prstTrans prst="pageCurlDouble"/>
      </p:transition>
    </mc:Choice>
    <mc:Fallback>
      <p:transition spd="slow" advTm="229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9398 L -0.01211 -0.09375 C -0.00377 -0.0912 0.00469 -0.08866 0.01289 -0.08519 C 0.01537 -0.08426 0.02878 -0.08033 0.01797 -0.06736 C 0.01445 -0.0632 0.00951 -0.06482 0.00547 -0.06296 C 0.00287 -0.06181 0.00052 -0.05949 -0.00208 -0.05857 C -0.00703 -0.05671 -0.01211 -0.05602 -0.01719 -0.05417 C -0.01966 -0.05301 -0.02734 -0.04977 -0.02461 -0.04977 C -0.01627 -0.04977 -0.00794 -0.05255 0.00039 -0.05417 C 0.00287 -0.05116 0.00508 -0.04699 0.00794 -0.04514 C 0.01185 -0.04259 0.0181 -0.04699 0.02044 -0.04074 C 0.02891 -0.01829 0.01263 -0.01574 0.00794 -0.01412 C 0.00716 -0.01389 0.00625 -0.01412 0.00547 -0.01412 L 0.00547 -0.01389 " pathEditMode="relative" rAng="0" ptsTypes="AAAAAAAAAAAA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C035D4-3CEE-4ACC-A8AF-94EA2AABA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70" y="-229686"/>
            <a:ext cx="12325770" cy="706783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87B148-C066-44AC-97D4-207524D6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B5053C-3A7B-42D5-B435-6AE4A8E83299}"/>
              </a:ext>
            </a:extLst>
          </p:cNvPr>
          <p:cNvSpPr/>
          <p:nvPr/>
        </p:nvSpPr>
        <p:spPr>
          <a:xfrm>
            <a:off x="4000500" y="5687507"/>
            <a:ext cx="4114800" cy="71329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Caviar" panose="02040603050506020204" pitchFamily="18" charset="0"/>
              </a:rPr>
              <a:t>Hình</a:t>
            </a:r>
            <a:r>
              <a:rPr lang="en-US" sz="3200" b="1" dirty="0">
                <a:latin typeface="UTM Caviar" panose="02040603050506020204" pitchFamily="18" charset="0"/>
              </a:rPr>
              <a:t> </a:t>
            </a:r>
            <a:r>
              <a:rPr lang="en-US" sz="3200" b="1" dirty="0" err="1">
                <a:latin typeface="UTM Caviar" panose="02040603050506020204" pitchFamily="18" charset="0"/>
              </a:rPr>
              <a:t>vuông</a:t>
            </a:r>
            <a:endParaRPr lang="en-US" sz="3200" b="1" dirty="0">
              <a:latin typeface="UTM Caviar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458B92-40EB-4E67-9B94-F1D8B0B5E5EE}"/>
              </a:ext>
            </a:extLst>
          </p:cNvPr>
          <p:cNvSpPr/>
          <p:nvPr/>
        </p:nvSpPr>
        <p:spPr>
          <a:xfrm>
            <a:off x="563023" y="690991"/>
            <a:ext cx="3406997" cy="3406997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31BD85-1799-4401-AC74-CC35D280CCC6}"/>
              </a:ext>
            </a:extLst>
          </p:cNvPr>
          <p:cNvSpPr/>
          <p:nvPr/>
        </p:nvSpPr>
        <p:spPr>
          <a:xfrm>
            <a:off x="4666821" y="3050866"/>
            <a:ext cx="2038779" cy="203877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C529D-6147-4083-BD82-65E907A93296}"/>
              </a:ext>
            </a:extLst>
          </p:cNvPr>
          <p:cNvSpPr/>
          <p:nvPr/>
        </p:nvSpPr>
        <p:spPr>
          <a:xfrm>
            <a:off x="7516700" y="291250"/>
            <a:ext cx="4157140" cy="4157140"/>
          </a:xfrm>
          <a:prstGeom prst="rect">
            <a:avLst/>
          </a:prstGeom>
          <a:solidFill>
            <a:srgbClr val="66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52DC68-81A5-45E1-B618-4592A29AD349}"/>
              </a:ext>
            </a:extLst>
          </p:cNvPr>
          <p:cNvSpPr/>
          <p:nvPr/>
        </p:nvSpPr>
        <p:spPr>
          <a:xfrm>
            <a:off x="274319" y="432767"/>
            <a:ext cx="3878581" cy="3878581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662591-2AA7-44E6-A460-87F38594E13E}"/>
              </a:ext>
            </a:extLst>
          </p:cNvPr>
          <p:cNvSpPr/>
          <p:nvPr/>
        </p:nvSpPr>
        <p:spPr>
          <a:xfrm>
            <a:off x="4427220" y="2835420"/>
            <a:ext cx="2545080" cy="254508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11C988-2C3A-4D7C-9AEA-2D6012DF02CC}"/>
              </a:ext>
            </a:extLst>
          </p:cNvPr>
          <p:cNvSpPr/>
          <p:nvPr/>
        </p:nvSpPr>
        <p:spPr>
          <a:xfrm>
            <a:off x="7242381" y="16931"/>
            <a:ext cx="4644819" cy="4644819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B1C2D9-7D8F-4A93-A870-7F05D6614C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0420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607">
        <p15:prstTrans prst="pageCurlDouble"/>
      </p:transition>
    </mc:Choice>
    <mc:Fallback>
      <p:transition spd="slow" advTm="30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1 -0.03495 L -0.00951 -0.03472 C -0.00208 -0.03218 0.00651 -0.0338 0.01289 -0.02616 C 0.01549 -0.02315 0.00833 -0.01875 0.00547 -0.01736 C -0.00026 -0.01435 -0.00625 -0.01435 -0.01198 -0.01296 C 0.00573 -0.00231 0.00729 -0.00926 -0.00456 0.00486 C -0.00534 0.00926 -0.00703 0.01366 -0.00703 0.01829 C -0.00703 0.04282 0.00443 0.03148 0.01549 0.03148 L 0.01549 0.03171 " pathEditMode="relative" rAng="0" ptsTypes="AAAAAAAAA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344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5139 L 0.00612 -0.05139 C -0.00482 -0.02894 -0.01771 -0.02315 -0.00144 -0.01158 C 0.00013 -0.01042 0.00182 -0.01158 0.00351 -0.01158 L 0.00351 -0.01158 " pathEditMode="relative" ptsTypes="AAA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-0.07801 L -0.00599 -0.07801 C -0.00183 -0.0662 0.00273 -0.05486 0.00651 -0.04259 C 0.00781 -0.03842 0.00716 -0.0324 0.00898 -0.02916 C 0.0108 -0.02592 0.01419 -0.02685 0.01653 -0.02476 C 0.01914 -0.02245 0.02148 -0.01875 0.02409 -0.01597 C 0.00677 -0.00578 0.01172 -0.00694 -0.00599 -0.00254 C -0.0069 -0.00231 -0.00768 -0.00254 -0.00847 -0.00254 L -0.00847 -0.00254 L -0.00847 -0.00254 " pathEditMode="relative" ptsTypes="AAAAAAAAAA">
                                      <p:cBhvr>
                                        <p:cTn id="5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C035D4-3CEE-4ACC-A8AF-94EA2AABA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85" y="-30450"/>
            <a:ext cx="12325770" cy="706783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87B148-C066-44AC-97D4-207524D6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B5053C-3A7B-42D5-B435-6AE4A8E83299}"/>
              </a:ext>
            </a:extLst>
          </p:cNvPr>
          <p:cNvSpPr/>
          <p:nvPr/>
        </p:nvSpPr>
        <p:spPr>
          <a:xfrm>
            <a:off x="3797739" y="5936958"/>
            <a:ext cx="4114800" cy="71329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Caviar" panose="02040603050506020204" pitchFamily="18" charset="0"/>
              </a:rPr>
              <a:t>Hình</a:t>
            </a:r>
            <a:r>
              <a:rPr lang="en-US" sz="3200" b="1" dirty="0">
                <a:latin typeface="UTM Caviar" panose="02040603050506020204" pitchFamily="18" charset="0"/>
              </a:rPr>
              <a:t> </a:t>
            </a:r>
            <a:r>
              <a:rPr lang="en-US" sz="3200" b="1" dirty="0" err="1">
                <a:latin typeface="UTM Caviar" panose="02040603050506020204" pitchFamily="18" charset="0"/>
              </a:rPr>
              <a:t>chữ</a:t>
            </a:r>
            <a:r>
              <a:rPr lang="en-US" sz="3200" b="1" dirty="0">
                <a:latin typeface="UTM Caviar" panose="02040603050506020204" pitchFamily="18" charset="0"/>
              </a:rPr>
              <a:t> </a:t>
            </a:r>
            <a:r>
              <a:rPr lang="en-US" sz="3200" b="1" dirty="0" err="1">
                <a:latin typeface="UTM Caviar" panose="02040603050506020204" pitchFamily="18" charset="0"/>
              </a:rPr>
              <a:t>nhật</a:t>
            </a:r>
            <a:endParaRPr lang="en-US" sz="3200" b="1" dirty="0">
              <a:latin typeface="UTM Caviar" panose="0204060305050602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FA0C43-A8ED-42D3-AA78-265A8082BA72}"/>
              </a:ext>
            </a:extLst>
          </p:cNvPr>
          <p:cNvCxnSpPr>
            <a:cxnSpLocks/>
          </p:cNvCxnSpPr>
          <p:nvPr/>
        </p:nvCxnSpPr>
        <p:spPr>
          <a:xfrm>
            <a:off x="2641962" y="1082038"/>
            <a:ext cx="0" cy="387306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C77465-CD07-4F7F-83C4-AB045F45D255}"/>
              </a:ext>
            </a:extLst>
          </p:cNvPr>
          <p:cNvCxnSpPr>
            <a:cxnSpLocks/>
          </p:cNvCxnSpPr>
          <p:nvPr/>
        </p:nvCxnSpPr>
        <p:spPr>
          <a:xfrm flipH="1">
            <a:off x="9382396" y="931761"/>
            <a:ext cx="16407" cy="395450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DE39C1-091A-4052-B895-121FFA5E9C71}"/>
              </a:ext>
            </a:extLst>
          </p:cNvPr>
          <p:cNvCxnSpPr>
            <a:cxnSpLocks/>
          </p:cNvCxnSpPr>
          <p:nvPr/>
        </p:nvCxnSpPr>
        <p:spPr>
          <a:xfrm flipV="1">
            <a:off x="2581002" y="4886270"/>
            <a:ext cx="6716564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06433945-E52C-4F03-9F6E-7ABAF0BB3BEE}"/>
              </a:ext>
            </a:extLst>
          </p:cNvPr>
          <p:cNvSpPr/>
          <p:nvPr/>
        </p:nvSpPr>
        <p:spPr>
          <a:xfrm>
            <a:off x="5293436" y="-191644"/>
            <a:ext cx="1123405" cy="112340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C9724DA-48A9-488E-BDE5-25AB4DE353CF}"/>
              </a:ext>
            </a:extLst>
          </p:cNvPr>
          <p:cNvSpPr/>
          <p:nvPr/>
        </p:nvSpPr>
        <p:spPr>
          <a:xfrm>
            <a:off x="9460024" y="2456866"/>
            <a:ext cx="1123405" cy="112340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89F9E86-A66A-440D-93BC-0D3AB79985CC}"/>
              </a:ext>
            </a:extLst>
          </p:cNvPr>
          <p:cNvSpPr/>
          <p:nvPr/>
        </p:nvSpPr>
        <p:spPr>
          <a:xfrm>
            <a:off x="5534297" y="5000756"/>
            <a:ext cx="1123405" cy="112340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3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A6CA166-E8F2-4F59-A446-E0F3F886C3DD}"/>
              </a:ext>
            </a:extLst>
          </p:cNvPr>
          <p:cNvCxnSpPr>
            <a:cxnSpLocks/>
          </p:cNvCxnSpPr>
          <p:nvPr/>
        </p:nvCxnSpPr>
        <p:spPr>
          <a:xfrm flipV="1">
            <a:off x="2743200" y="1017127"/>
            <a:ext cx="6716824" cy="6491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8ADD754D-80BC-4B28-AEC1-ECFEBB2DEE91}"/>
              </a:ext>
            </a:extLst>
          </p:cNvPr>
          <p:cNvSpPr/>
          <p:nvPr/>
        </p:nvSpPr>
        <p:spPr>
          <a:xfrm>
            <a:off x="1309139" y="2380060"/>
            <a:ext cx="1123405" cy="112340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A2CEAE-7060-4DC7-A7C5-D26453661CFF}"/>
              </a:ext>
            </a:extLst>
          </p:cNvPr>
          <p:cNvSpPr/>
          <p:nvPr/>
        </p:nvSpPr>
        <p:spPr>
          <a:xfrm>
            <a:off x="-7434482" y="1872316"/>
            <a:ext cx="6241024" cy="3339661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ình ảnh Minh Họa Con Ong Nhỏ Dễ Thương, Ong Clipart, Minh Họa Con Ong Nhỏ  Dễ Thương, Ong Hoạt Hình miễn phí tải tập tin PNG PSDComment và Vector">
            <a:extLst>
              <a:ext uri="{FF2B5EF4-FFF2-40B4-BE49-F238E27FC236}">
                <a16:creationId xmlns:a16="http://schemas.microsoft.com/office/drawing/2014/main" id="{79633681-B1C1-46FE-9784-4A4A0B56B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5759" y="-1032458"/>
            <a:ext cx="3770243" cy="377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0BA10AC-D490-41D8-8D53-FC3D4D9D4A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96086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7059">
        <p15:prstTrans prst="pageCurlDouble"/>
      </p:transition>
    </mc:Choice>
    <mc:Fallback>
      <p:transition spd="slow" advTm="670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18 -0.0007 L 1.30755 0.07106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630" y="35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0.84909 -0.07663 " pathEditMode="relative" rAng="0" ptsTypes="AA">
                                      <p:cBhvr>
                                        <p:cTn id="12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48" y="-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17" grpId="0" animBg="1"/>
      <p:bldP spid="19" grpId="0" animBg="1"/>
      <p:bldP spid="20" grpId="0" animBg="1"/>
      <p:bldP spid="2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C035D4-3CEE-4ACC-A8AF-94EA2AABA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70" y="-229686"/>
            <a:ext cx="12325770" cy="706783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87B148-C066-44AC-97D4-207524D6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B5053C-3A7B-42D5-B435-6AE4A8E83299}"/>
              </a:ext>
            </a:extLst>
          </p:cNvPr>
          <p:cNvSpPr/>
          <p:nvPr/>
        </p:nvSpPr>
        <p:spPr>
          <a:xfrm>
            <a:off x="4000500" y="5687507"/>
            <a:ext cx="4114800" cy="71329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Caviar" panose="02040603050506020204" pitchFamily="18" charset="0"/>
              </a:rPr>
              <a:t>Hình</a:t>
            </a:r>
            <a:r>
              <a:rPr lang="en-US" sz="3200" b="1" dirty="0">
                <a:latin typeface="UTM Caviar" panose="02040603050506020204" pitchFamily="18" charset="0"/>
              </a:rPr>
              <a:t> </a:t>
            </a:r>
            <a:r>
              <a:rPr lang="en-US" sz="3200" b="1" dirty="0" err="1">
                <a:latin typeface="UTM Caviar" panose="02040603050506020204" pitchFamily="18" charset="0"/>
              </a:rPr>
              <a:t>chữ</a:t>
            </a:r>
            <a:r>
              <a:rPr lang="en-US" sz="3200" b="1" dirty="0">
                <a:latin typeface="UTM Caviar" panose="02040603050506020204" pitchFamily="18" charset="0"/>
              </a:rPr>
              <a:t> </a:t>
            </a:r>
            <a:r>
              <a:rPr lang="en-US" sz="3200" b="1" dirty="0" err="1">
                <a:latin typeface="UTM Caviar" panose="02040603050506020204" pitchFamily="18" charset="0"/>
              </a:rPr>
              <a:t>nhật</a:t>
            </a:r>
            <a:endParaRPr lang="en-US" sz="3200" b="1" dirty="0">
              <a:latin typeface="UTM Caviar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458B92-40EB-4E67-9B94-F1D8B0B5E5EE}"/>
              </a:ext>
            </a:extLst>
          </p:cNvPr>
          <p:cNvSpPr/>
          <p:nvPr/>
        </p:nvSpPr>
        <p:spPr>
          <a:xfrm>
            <a:off x="3238923" y="1348639"/>
            <a:ext cx="5580384" cy="3406997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ABCEE7F-AC3C-41C0-95E1-2FEFDA6E25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56650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9372">
        <p15:prstTrans prst="pageCurlDouble"/>
      </p:transition>
    </mc:Choice>
    <mc:Fallback>
      <p:transition spd="slow" advTm="193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9398 L -0.01211 -0.09375 C -0.00377 -0.0912 0.00469 -0.08866 0.01289 -0.08519 C 0.01537 -0.08426 0.02878 -0.08033 0.01797 -0.06736 C 0.01445 -0.0632 0.00951 -0.06482 0.00547 -0.06296 C 0.00287 -0.06181 0.00052 -0.05949 -0.00208 -0.05857 C -0.00703 -0.05671 -0.01211 -0.05602 -0.01719 -0.05417 C -0.01966 -0.05301 -0.02734 -0.04977 -0.02461 -0.04977 C -0.01627 -0.04977 -0.00794 -0.05255 0.00039 -0.05417 C 0.00287 -0.05116 0.00508 -0.04699 0.00794 -0.04514 C 0.01185 -0.04259 0.0181 -0.04699 0.02044 -0.04074 C 0.02891 -0.01829 0.01263 -0.01574 0.00794 -0.01412 C 0.00716 -0.01389 0.00625 -0.01412 0.00547 -0.01412 L 0.00547 -0.01389 " pathEditMode="relative" rAng="0" ptsTypes="AAAAAAAAAAAA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C035D4-3CEE-4ACC-A8AF-94EA2AABA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70" y="-229686"/>
            <a:ext cx="12325770" cy="706783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87B148-C066-44AC-97D4-207524D6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B5053C-3A7B-42D5-B435-6AE4A8E83299}"/>
              </a:ext>
            </a:extLst>
          </p:cNvPr>
          <p:cNvSpPr/>
          <p:nvPr/>
        </p:nvSpPr>
        <p:spPr>
          <a:xfrm>
            <a:off x="4000500" y="5687507"/>
            <a:ext cx="4114800" cy="71329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Caviar" panose="02040603050506020204" pitchFamily="18" charset="0"/>
              </a:rPr>
              <a:t>Hình</a:t>
            </a:r>
            <a:r>
              <a:rPr lang="en-US" sz="3200" b="1" dirty="0">
                <a:latin typeface="UTM Caviar" panose="02040603050506020204" pitchFamily="18" charset="0"/>
              </a:rPr>
              <a:t> </a:t>
            </a:r>
            <a:r>
              <a:rPr lang="en-US" sz="3200" b="1" dirty="0" err="1">
                <a:latin typeface="UTM Caviar" panose="02040603050506020204" pitchFamily="18" charset="0"/>
              </a:rPr>
              <a:t>chữ</a:t>
            </a:r>
            <a:r>
              <a:rPr lang="en-US" sz="3200" b="1" dirty="0">
                <a:latin typeface="UTM Caviar" panose="02040603050506020204" pitchFamily="18" charset="0"/>
              </a:rPr>
              <a:t> </a:t>
            </a:r>
            <a:r>
              <a:rPr lang="en-US" sz="3200" b="1" dirty="0" err="1">
                <a:latin typeface="UTM Caviar" panose="02040603050506020204" pitchFamily="18" charset="0"/>
              </a:rPr>
              <a:t>nhật</a:t>
            </a:r>
            <a:endParaRPr lang="en-US" sz="3200" b="1" dirty="0">
              <a:latin typeface="UTM Caviar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458B92-40EB-4E67-9B94-F1D8B0B5E5EE}"/>
              </a:ext>
            </a:extLst>
          </p:cNvPr>
          <p:cNvSpPr/>
          <p:nvPr/>
        </p:nvSpPr>
        <p:spPr>
          <a:xfrm>
            <a:off x="4907280" y="1131470"/>
            <a:ext cx="2377440" cy="3966293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BD541B-813D-4B65-85BB-D57359EE926B}"/>
              </a:ext>
            </a:extLst>
          </p:cNvPr>
          <p:cNvCxnSpPr>
            <a:cxnSpLocks/>
          </p:cNvCxnSpPr>
          <p:nvPr/>
        </p:nvCxnSpPr>
        <p:spPr>
          <a:xfrm>
            <a:off x="4562202" y="1224700"/>
            <a:ext cx="0" cy="387306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A00F436-AC3C-4CCC-9CA4-581C2F4E0979}"/>
              </a:ext>
            </a:extLst>
          </p:cNvPr>
          <p:cNvCxnSpPr>
            <a:cxnSpLocks/>
          </p:cNvCxnSpPr>
          <p:nvPr/>
        </p:nvCxnSpPr>
        <p:spPr>
          <a:xfrm>
            <a:off x="7529726" y="1109244"/>
            <a:ext cx="45138" cy="398851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7FC8B2-3CBB-4120-9B66-39039ED27295}"/>
              </a:ext>
            </a:extLst>
          </p:cNvPr>
          <p:cNvCxnSpPr>
            <a:cxnSpLocks/>
          </p:cNvCxnSpPr>
          <p:nvPr/>
        </p:nvCxnSpPr>
        <p:spPr>
          <a:xfrm flipV="1">
            <a:off x="4798422" y="5279625"/>
            <a:ext cx="2425338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F61EEE64-77BC-45EC-B202-DF7BB1B7D234}"/>
              </a:ext>
            </a:extLst>
          </p:cNvPr>
          <p:cNvSpPr/>
          <p:nvPr/>
        </p:nvSpPr>
        <p:spPr>
          <a:xfrm>
            <a:off x="2938639" y="2501630"/>
            <a:ext cx="1123405" cy="112340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8552D9D-C962-4361-BEB9-7F8EFC95588B}"/>
              </a:ext>
            </a:extLst>
          </p:cNvPr>
          <p:cNvSpPr/>
          <p:nvPr/>
        </p:nvSpPr>
        <p:spPr>
          <a:xfrm>
            <a:off x="5534297" y="-244113"/>
            <a:ext cx="1123405" cy="112340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2B5F3D0-D5BD-4F85-B9AA-C326CD449173}"/>
              </a:ext>
            </a:extLst>
          </p:cNvPr>
          <p:cNvSpPr/>
          <p:nvPr/>
        </p:nvSpPr>
        <p:spPr>
          <a:xfrm>
            <a:off x="8012850" y="2599528"/>
            <a:ext cx="1123405" cy="112340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09DAE8-B571-4B21-8505-C820D869B95A}"/>
              </a:ext>
            </a:extLst>
          </p:cNvPr>
          <p:cNvCxnSpPr>
            <a:cxnSpLocks/>
          </p:cNvCxnSpPr>
          <p:nvPr/>
        </p:nvCxnSpPr>
        <p:spPr>
          <a:xfrm flipV="1">
            <a:off x="4815840" y="913708"/>
            <a:ext cx="2407920" cy="1593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B589A189-AC54-4F29-8C41-CCE08F5AFEE5}"/>
              </a:ext>
            </a:extLst>
          </p:cNvPr>
          <p:cNvSpPr/>
          <p:nvPr/>
        </p:nvSpPr>
        <p:spPr>
          <a:xfrm>
            <a:off x="5496197" y="4955101"/>
            <a:ext cx="1123405" cy="112340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C2223D3-C108-4892-9D3F-A3F2E82B4F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9070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296">
        <p15:prstTrans prst="pageCurlDouble"/>
      </p:transition>
    </mc:Choice>
    <mc:Fallback>
      <p:transition spd="slow" advTm="302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C035D4-3CEE-4ACC-A8AF-94EA2AABA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70" y="-229686"/>
            <a:ext cx="12325770" cy="706783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87B148-C066-44AC-97D4-207524D6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B5053C-3A7B-42D5-B435-6AE4A8E83299}"/>
              </a:ext>
            </a:extLst>
          </p:cNvPr>
          <p:cNvSpPr/>
          <p:nvPr/>
        </p:nvSpPr>
        <p:spPr>
          <a:xfrm>
            <a:off x="4000500" y="5687507"/>
            <a:ext cx="4114800" cy="71329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Caviar" panose="02040603050506020204" pitchFamily="18" charset="0"/>
              </a:rPr>
              <a:t>Hình</a:t>
            </a:r>
            <a:r>
              <a:rPr lang="en-US" sz="3200" b="1" dirty="0">
                <a:latin typeface="UTM Caviar" panose="02040603050506020204" pitchFamily="18" charset="0"/>
              </a:rPr>
              <a:t> </a:t>
            </a:r>
            <a:r>
              <a:rPr lang="en-US" sz="3200" b="1" dirty="0" err="1">
                <a:latin typeface="UTM Caviar" panose="02040603050506020204" pitchFamily="18" charset="0"/>
              </a:rPr>
              <a:t>chữ</a:t>
            </a:r>
            <a:r>
              <a:rPr lang="en-US" sz="3200" b="1" dirty="0">
                <a:latin typeface="UTM Caviar" panose="02040603050506020204" pitchFamily="18" charset="0"/>
              </a:rPr>
              <a:t> </a:t>
            </a:r>
            <a:r>
              <a:rPr lang="en-US" sz="3200" b="1" dirty="0" err="1">
                <a:latin typeface="UTM Caviar" panose="02040603050506020204" pitchFamily="18" charset="0"/>
              </a:rPr>
              <a:t>nhật</a:t>
            </a:r>
            <a:endParaRPr lang="en-US" sz="3200" b="1" dirty="0">
              <a:latin typeface="UTM Caviar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458B92-40EB-4E67-9B94-F1D8B0B5E5EE}"/>
              </a:ext>
            </a:extLst>
          </p:cNvPr>
          <p:cNvSpPr/>
          <p:nvPr/>
        </p:nvSpPr>
        <p:spPr>
          <a:xfrm>
            <a:off x="4751070" y="661206"/>
            <a:ext cx="2689860" cy="4909632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4C8CAE6-F154-48EC-AAEE-36FD6E41A8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46905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3930">
        <p15:prstTrans prst="pageCurlDouble"/>
      </p:transition>
    </mc:Choice>
    <mc:Fallback>
      <p:transition spd="slow" advTm="139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9398 L -0.01211 -0.09375 C -0.00378 -0.09121 0.00469 -0.08866 0.01289 -0.08519 C 0.01536 -0.08426 0.02878 -0.08033 0.01797 -0.06736 C 0.01445 -0.0632 0.00951 -0.06482 0.00547 -0.06296 C 0.00286 -0.06181 0.00052 -0.05949 -0.00208 -0.05857 C -0.00703 -0.05671 -0.01211 -0.05602 -0.01719 -0.05417 C -0.01966 -0.05301 -0.02734 -0.04977 -0.02461 -0.04977 C -0.01628 -0.04977 -0.00794 -0.05255 0.00039 -0.05417 C 0.00286 -0.05116 0.00508 -0.04699 0.00794 -0.04514 C 0.01185 -0.04259 0.0181 -0.04699 0.02044 -0.04074 C 0.02891 -0.01829 0.01263 -0.01574 0.00794 -0.01412 C 0.00716 -0.01389 0.00625 -0.01412 0.00547 -0.01412 L 0.00547 -0.01389 " pathEditMode="relative" rAng="0" ptsTypes="AAAAAAAAAAAA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7.5|18|0.8|0.8|0.9|8.3|1.1|1|0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4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3|3.1|3|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9|3.1|2.9|3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3|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6|1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5.3|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4.4|1.9|2.3|7.9|4.5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8.4|1.3|0.8|0.8|0.8|4.9|1.3|3|0.9|6.3|0.9|2.3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0.8|0.7|0.8|3.3|1|1.1|1|3.4|0.8|2.5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7|2.4|10.7|7.2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9|1|3.8|5.4|2.4|1.3|0.8|0.9|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310</Words>
  <Application>Microsoft Office PowerPoint</Application>
  <PresentationFormat>Widescreen</PresentationFormat>
  <Paragraphs>69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UTM Azuki</vt:lpstr>
      <vt:lpstr>UTM Caviar</vt:lpstr>
      <vt:lpstr>UTM Flamenco</vt:lpstr>
      <vt:lpstr>UTM Futura Extra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0131925394 VŨ ĐỨC LẬP</dc:creator>
  <cp:lastModifiedBy>0131925394 VŨ ĐỨC LẬP</cp:lastModifiedBy>
  <cp:revision>111</cp:revision>
  <dcterms:created xsi:type="dcterms:W3CDTF">2021-09-21T14:20:24Z</dcterms:created>
  <dcterms:modified xsi:type="dcterms:W3CDTF">2021-10-06T03:43:14Z</dcterms:modified>
</cp:coreProperties>
</file>