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5" r:id="rId10"/>
    <p:sldId id="294" r:id="rId11"/>
    <p:sldId id="278" r:id="rId12"/>
    <p:sldId id="279" r:id="rId13"/>
    <p:sldId id="280" r:id="rId14"/>
    <p:sldId id="295" r:id="rId15"/>
    <p:sldId id="282" r:id="rId16"/>
    <p:sldId id="292" r:id="rId17"/>
    <p:sldId id="290" r:id="rId18"/>
    <p:sldId id="284" r:id="rId19"/>
    <p:sldId id="285" r:id="rId20"/>
    <p:sldId id="286" r:id="rId21"/>
    <p:sldId id="287" r:id="rId22"/>
    <p:sldId id="271" r:id="rId23"/>
    <p:sldId id="289" r:id="rId24"/>
    <p:sldId id="291" r:id="rId25"/>
    <p:sldId id="293" r:id="rId26"/>
  </p:sldIdLst>
  <p:sldSz cx="30340300" cy="17419638"/>
  <p:notesSz cx="6858000" cy="9144000"/>
  <p:defaultTextStyle>
    <a:defPPr>
      <a:defRPr lang="en-US"/>
    </a:defPPr>
    <a:lvl1pPr marL="0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146200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2292401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3438601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4584802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5731002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6877202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8023403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9169603" algn="l" defTabSz="229240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7">
          <p15:clr>
            <a:srgbClr val="A4A3A4"/>
          </p15:clr>
        </p15:guide>
        <p15:guide id="2" pos="9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484" y="84"/>
      </p:cViewPr>
      <p:guideLst>
        <p:guide orient="horz" pos="5487"/>
        <p:guide pos="9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2538" y="2850854"/>
            <a:ext cx="22755225" cy="6064615"/>
          </a:xfr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2538" y="9149344"/>
            <a:ext cx="22755225" cy="4205712"/>
          </a:xfrm>
        </p:spPr>
        <p:txBody>
          <a:bodyPr/>
          <a:lstStyle>
            <a:lvl1pPr marL="0" indent="0" algn="ctr">
              <a:buNone/>
              <a:defRPr sz="6000"/>
            </a:lvl1pPr>
            <a:lvl2pPr marL="1146200" indent="0" algn="ctr">
              <a:buNone/>
              <a:defRPr sz="5000"/>
            </a:lvl2pPr>
            <a:lvl3pPr marL="2292401" indent="0" algn="ctr">
              <a:buNone/>
              <a:defRPr sz="4500"/>
            </a:lvl3pPr>
            <a:lvl4pPr marL="3438601" indent="0" algn="ctr">
              <a:buNone/>
              <a:defRPr sz="4000"/>
            </a:lvl4pPr>
            <a:lvl5pPr marL="4584802" indent="0" algn="ctr">
              <a:buNone/>
              <a:defRPr sz="4000"/>
            </a:lvl5pPr>
            <a:lvl6pPr marL="5731002" indent="0" algn="ctr">
              <a:buNone/>
              <a:defRPr sz="4000"/>
            </a:lvl6pPr>
            <a:lvl7pPr marL="6877202" indent="0" algn="ctr">
              <a:buNone/>
              <a:defRPr sz="4000"/>
            </a:lvl7pPr>
            <a:lvl8pPr marL="8023403" indent="0" algn="ctr">
              <a:buNone/>
              <a:defRPr sz="4000"/>
            </a:lvl8pPr>
            <a:lvl9pPr marL="9169603" indent="0" algn="ctr">
              <a:buNone/>
              <a:defRPr sz="4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2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12277" y="927434"/>
            <a:ext cx="6542127" cy="14762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5896" y="927434"/>
            <a:ext cx="19247128" cy="14762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093" y="4342815"/>
            <a:ext cx="26168509" cy="7246084"/>
          </a:xfrm>
        </p:spPr>
        <p:txBody>
          <a:bodyPr anchor="b"/>
          <a:lstStyle>
            <a:lvl1pPr>
              <a:defRPr sz="1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0093" y="11657450"/>
            <a:ext cx="26168509" cy="3810545"/>
          </a:xfrm>
        </p:spPr>
        <p:txBody>
          <a:bodyPr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1462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29240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43860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45848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57310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68772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802340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916960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5895" y="4637172"/>
            <a:ext cx="12894628" cy="110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9777" y="4637172"/>
            <a:ext cx="12894628" cy="110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847" y="927436"/>
            <a:ext cx="26168509" cy="3366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9849" y="4270232"/>
            <a:ext cx="12835368" cy="2092775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6200" indent="0">
              <a:buNone/>
              <a:defRPr sz="5000" b="1"/>
            </a:lvl2pPr>
            <a:lvl3pPr marL="2292401" indent="0">
              <a:buNone/>
              <a:defRPr sz="4500" b="1"/>
            </a:lvl3pPr>
            <a:lvl4pPr marL="3438601" indent="0">
              <a:buNone/>
              <a:defRPr sz="4000" b="1"/>
            </a:lvl4pPr>
            <a:lvl5pPr marL="4584802" indent="0">
              <a:buNone/>
              <a:defRPr sz="4000" b="1"/>
            </a:lvl5pPr>
            <a:lvl6pPr marL="5731002" indent="0">
              <a:buNone/>
              <a:defRPr sz="4000" b="1"/>
            </a:lvl6pPr>
            <a:lvl7pPr marL="6877202" indent="0">
              <a:buNone/>
              <a:defRPr sz="4000" b="1"/>
            </a:lvl7pPr>
            <a:lvl8pPr marL="8023403" indent="0">
              <a:buNone/>
              <a:defRPr sz="4000" b="1"/>
            </a:lvl8pPr>
            <a:lvl9pPr marL="9169603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9849" y="6363007"/>
            <a:ext cx="12835368" cy="935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59777" y="4270232"/>
            <a:ext cx="12898579" cy="2092775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6200" indent="0">
              <a:buNone/>
              <a:defRPr sz="5000" b="1"/>
            </a:lvl2pPr>
            <a:lvl3pPr marL="2292401" indent="0">
              <a:buNone/>
              <a:defRPr sz="4500" b="1"/>
            </a:lvl3pPr>
            <a:lvl4pPr marL="3438601" indent="0">
              <a:buNone/>
              <a:defRPr sz="4000" b="1"/>
            </a:lvl4pPr>
            <a:lvl5pPr marL="4584802" indent="0">
              <a:buNone/>
              <a:defRPr sz="4000" b="1"/>
            </a:lvl5pPr>
            <a:lvl6pPr marL="5731002" indent="0">
              <a:buNone/>
              <a:defRPr sz="4000" b="1"/>
            </a:lvl6pPr>
            <a:lvl7pPr marL="6877202" indent="0">
              <a:buNone/>
              <a:defRPr sz="4000" b="1"/>
            </a:lvl7pPr>
            <a:lvl8pPr marL="8023403" indent="0">
              <a:buNone/>
              <a:defRPr sz="4000" b="1"/>
            </a:lvl8pPr>
            <a:lvl9pPr marL="9169603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59777" y="6363007"/>
            <a:ext cx="12898579" cy="935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848" y="1161309"/>
            <a:ext cx="9785536" cy="406458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8579" y="2508107"/>
            <a:ext cx="15359777" cy="12379233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60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9848" y="5225892"/>
            <a:ext cx="9785536" cy="9681610"/>
          </a:xfrm>
        </p:spPr>
        <p:txBody>
          <a:bodyPr/>
          <a:lstStyle>
            <a:lvl1pPr marL="0" indent="0">
              <a:buNone/>
              <a:defRPr sz="4000"/>
            </a:lvl1pPr>
            <a:lvl2pPr marL="1146200" indent="0">
              <a:buNone/>
              <a:defRPr sz="3500"/>
            </a:lvl2pPr>
            <a:lvl3pPr marL="2292401" indent="0">
              <a:buNone/>
              <a:defRPr sz="3000"/>
            </a:lvl3pPr>
            <a:lvl4pPr marL="3438601" indent="0">
              <a:buNone/>
              <a:defRPr sz="2500"/>
            </a:lvl4pPr>
            <a:lvl5pPr marL="4584802" indent="0">
              <a:buNone/>
              <a:defRPr sz="2500"/>
            </a:lvl5pPr>
            <a:lvl6pPr marL="5731002" indent="0">
              <a:buNone/>
              <a:defRPr sz="2500"/>
            </a:lvl6pPr>
            <a:lvl7pPr marL="6877202" indent="0">
              <a:buNone/>
              <a:defRPr sz="2500"/>
            </a:lvl7pPr>
            <a:lvl8pPr marL="8023403" indent="0">
              <a:buNone/>
              <a:defRPr sz="2500"/>
            </a:lvl8pPr>
            <a:lvl9pPr marL="9169603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848" y="1161309"/>
            <a:ext cx="9785536" cy="406458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98579" y="2508107"/>
            <a:ext cx="15359777" cy="12379233"/>
          </a:xfrm>
        </p:spPr>
        <p:txBody>
          <a:bodyPr/>
          <a:lstStyle>
            <a:lvl1pPr marL="0" indent="0">
              <a:buNone/>
              <a:defRPr sz="8000"/>
            </a:lvl1pPr>
            <a:lvl2pPr marL="1146200" indent="0">
              <a:buNone/>
              <a:defRPr sz="7000"/>
            </a:lvl2pPr>
            <a:lvl3pPr marL="2292401" indent="0">
              <a:buNone/>
              <a:defRPr sz="6000"/>
            </a:lvl3pPr>
            <a:lvl4pPr marL="3438601" indent="0">
              <a:buNone/>
              <a:defRPr sz="5000"/>
            </a:lvl4pPr>
            <a:lvl5pPr marL="4584802" indent="0">
              <a:buNone/>
              <a:defRPr sz="5000"/>
            </a:lvl5pPr>
            <a:lvl6pPr marL="5731002" indent="0">
              <a:buNone/>
              <a:defRPr sz="5000"/>
            </a:lvl6pPr>
            <a:lvl7pPr marL="6877202" indent="0">
              <a:buNone/>
              <a:defRPr sz="5000"/>
            </a:lvl7pPr>
            <a:lvl8pPr marL="8023403" indent="0">
              <a:buNone/>
              <a:defRPr sz="5000"/>
            </a:lvl8pPr>
            <a:lvl9pPr marL="9169603" indent="0">
              <a:buNone/>
              <a:defRPr sz="5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9848" y="5225892"/>
            <a:ext cx="9785536" cy="9681610"/>
          </a:xfrm>
        </p:spPr>
        <p:txBody>
          <a:bodyPr/>
          <a:lstStyle>
            <a:lvl1pPr marL="0" indent="0">
              <a:buNone/>
              <a:defRPr sz="4000"/>
            </a:lvl1pPr>
            <a:lvl2pPr marL="1146200" indent="0">
              <a:buNone/>
              <a:defRPr sz="3500"/>
            </a:lvl2pPr>
            <a:lvl3pPr marL="2292401" indent="0">
              <a:buNone/>
              <a:defRPr sz="3000"/>
            </a:lvl3pPr>
            <a:lvl4pPr marL="3438601" indent="0">
              <a:buNone/>
              <a:defRPr sz="2500"/>
            </a:lvl4pPr>
            <a:lvl5pPr marL="4584802" indent="0">
              <a:buNone/>
              <a:defRPr sz="2500"/>
            </a:lvl5pPr>
            <a:lvl6pPr marL="5731002" indent="0">
              <a:buNone/>
              <a:defRPr sz="2500"/>
            </a:lvl6pPr>
            <a:lvl7pPr marL="6877202" indent="0">
              <a:buNone/>
              <a:defRPr sz="2500"/>
            </a:lvl7pPr>
            <a:lvl8pPr marL="8023403" indent="0">
              <a:buNone/>
              <a:defRPr sz="2500"/>
            </a:lvl8pPr>
            <a:lvl9pPr marL="9169603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5896" y="927436"/>
            <a:ext cx="26168509" cy="3366991"/>
          </a:xfrm>
          <a:prstGeom prst="rect">
            <a:avLst/>
          </a:prstGeom>
        </p:spPr>
        <p:txBody>
          <a:bodyPr vert="horz" lIns="229240" tIns="114620" rIns="229240" bIns="1146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896" y="4637172"/>
            <a:ext cx="26168509" cy="11052600"/>
          </a:xfrm>
          <a:prstGeom prst="rect">
            <a:avLst/>
          </a:prstGeom>
        </p:spPr>
        <p:txBody>
          <a:bodyPr vert="horz" lIns="229240" tIns="114620" rIns="229240" bIns="1146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5895" y="16145425"/>
            <a:ext cx="6826568" cy="927434"/>
          </a:xfrm>
          <a:prstGeom prst="rect">
            <a:avLst/>
          </a:prstGeom>
        </p:spPr>
        <p:txBody>
          <a:bodyPr vert="horz" lIns="229240" tIns="114620" rIns="229240" bIns="114620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FCF4-2C26-49A0-A732-5AB2D1497F6D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0225" y="16145425"/>
            <a:ext cx="10239851" cy="927434"/>
          </a:xfrm>
          <a:prstGeom prst="rect">
            <a:avLst/>
          </a:prstGeom>
        </p:spPr>
        <p:txBody>
          <a:bodyPr vert="horz" lIns="229240" tIns="114620" rIns="229240" bIns="114620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27837" y="16145425"/>
            <a:ext cx="6826568" cy="927434"/>
          </a:xfrm>
          <a:prstGeom prst="rect">
            <a:avLst/>
          </a:prstGeom>
        </p:spPr>
        <p:txBody>
          <a:bodyPr vert="horz" lIns="229240" tIns="114620" rIns="229240" bIns="1146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01C0-87D1-494C-8763-D9816431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292401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3100" indent="-573100" algn="l" defTabSz="2292401" rtl="0" eaLnBrk="1" latinLnBrk="0" hangingPunct="1">
        <a:lnSpc>
          <a:spcPct val="90000"/>
        </a:lnSpc>
        <a:spcBef>
          <a:spcPts val="2507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9301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65501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11701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57902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304102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50303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96503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42703" indent="-573100" algn="l" defTabSz="2292401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00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92401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38601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84802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31002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202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23403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69603" algn="l" defTabSz="2292401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4.gif"/><Relationship Id="rId4" Type="http://schemas.openxmlformats.org/officeDocument/2006/relationships/image" Target="../media/image13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4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1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gif"/><Relationship Id="rId7" Type="http://schemas.openxmlformats.org/officeDocument/2006/relationships/slide" Target="slide2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7.png"/><Relationship Id="rId9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4.wav"/><Relationship Id="rId7" Type="http://schemas.openxmlformats.org/officeDocument/2006/relationships/slide" Target="slide1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gif"/><Relationship Id="rId10" Type="http://schemas.openxmlformats.org/officeDocument/2006/relationships/image" Target="../media/image44.jpeg"/><Relationship Id="rId4" Type="http://schemas.openxmlformats.org/officeDocument/2006/relationships/image" Target="../media/image13.w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5.wav"/><Relationship Id="rId7" Type="http://schemas.openxmlformats.org/officeDocument/2006/relationships/image" Target="../media/image46.png"/><Relationship Id="rId12" Type="http://schemas.openxmlformats.org/officeDocument/2006/relationships/slide" Target="slide1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11" Type="http://schemas.microsoft.com/office/2007/relationships/hdphoto" Target="../media/hdphoto8.wdp"/><Relationship Id="rId5" Type="http://schemas.openxmlformats.org/officeDocument/2006/relationships/image" Target="../media/image14.gif"/><Relationship Id="rId10" Type="http://schemas.openxmlformats.org/officeDocument/2006/relationships/image" Target="../media/image48.png"/><Relationship Id="rId4" Type="http://schemas.openxmlformats.org/officeDocument/2006/relationships/image" Target="../media/image13.wmf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microsoft.com/office/2007/relationships/hdphoto" Target="../media/hdphoto1.wdp"/><Relationship Id="rId17" Type="http://schemas.openxmlformats.org/officeDocument/2006/relationships/image" Target="../media/image15.jpeg"/><Relationship Id="rId2" Type="http://schemas.openxmlformats.org/officeDocument/2006/relationships/image" Target="../media/image6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5" Type="http://schemas.openxmlformats.org/officeDocument/2006/relationships/image" Target="../media/image14.gif"/><Relationship Id="rId10" Type="http://schemas.openxmlformats.org/officeDocument/2006/relationships/slide" Target="slide7.xml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slide" Target="slide6.xml"/><Relationship Id="rId4" Type="http://schemas.openxmlformats.org/officeDocument/2006/relationships/image" Target="../media/image16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Tổng hợp hình nền powerpoint đẹp mê ly cho máy tí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3779" r="3114" b="5127"/>
          <a:stretch/>
        </p:blipFill>
        <p:spPr bwMode="auto">
          <a:xfrm>
            <a:off x="-365760" y="-139731"/>
            <a:ext cx="31440176" cy="17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944575" y="4455717"/>
            <a:ext cx="14980523" cy="5612994"/>
          </a:xfrm>
          <a:prstGeom prst="rect">
            <a:avLst/>
          </a:prstGeom>
        </p:spPr>
        <p:txBody>
          <a:bodyPr wrap="none" lIns="229240" tIns="114620" rIns="229240" bIns="114620" numCol="1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993300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8000" kern="10">
              <a:ln w="9525">
                <a:round/>
                <a:headEnd/>
                <a:tailEnd/>
              </a:ln>
              <a:solidFill>
                <a:srgbClr val="993300">
                  <a:alpha val="98822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kern="10">
                <a:ln w="9525">
                  <a:round/>
                  <a:headEnd/>
                  <a:tailEnd/>
                </a:ln>
                <a:solidFill>
                  <a:srgbClr val="9933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292910" y="1487191"/>
            <a:ext cx="19120853" cy="257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9240" tIns="114620" rIns="229240" bIns="1146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 dirty="0">
                <a:solidFill>
                  <a:srgbClr val="0000CC"/>
                </a:solidFill>
              </a:rPr>
              <a:t>  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</a:t>
            </a:r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TẠO AN LÃO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</a:rPr>
              <a:t>NON QUANG TRUNG</a:t>
            </a:r>
            <a:endParaRPr lang="en-US" sz="8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4575" y="8116851"/>
            <a:ext cx="20171410" cy="4848127"/>
          </a:xfrm>
          <a:prstGeom prst="rect">
            <a:avLst/>
          </a:prstGeom>
          <a:noFill/>
        </p:spPr>
        <p:txBody>
          <a:bodyPr wrap="square" lIns="229240" tIns="114620" rIns="229240" bIns="1146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0000" b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defRPr/>
            </a:pPr>
            <a:r>
              <a:rPr lang="en-US" sz="10000" b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5</a:t>
            </a:r>
          </a:p>
          <a:p>
            <a:pPr>
              <a:defRPr/>
            </a:pPr>
            <a:r>
              <a:rPr lang="en-US" sz="10000" b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0000" b="1" dirty="0">
                <a:ln w="12700">
                  <a:noFill/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009" y="4141487"/>
            <a:ext cx="20148656" cy="2078138"/>
          </a:xfrm>
          <a:prstGeom prst="rect">
            <a:avLst/>
          </a:prstGeom>
          <a:noFill/>
        </p:spPr>
        <p:txBody>
          <a:bodyPr wrap="square" lIns="229240" tIns="114620" rIns="229240" bIns="114620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VẬT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6472" y="5871078"/>
            <a:ext cx="22498327" cy="2078138"/>
          </a:xfrm>
          <a:prstGeom prst="rect">
            <a:avLst/>
          </a:prstGeom>
          <a:noFill/>
        </p:spPr>
        <p:txBody>
          <a:bodyPr wrap="square" lIns="229240" tIns="114620" rIns="229240" bIns="114620" rtlCol="0">
            <a:spAutoFit/>
          </a:bodyPr>
          <a:lstStyle/>
          <a:p>
            <a:pPr algn="ctr"/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20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4498" y="13313528"/>
            <a:ext cx="15177678" cy="1329003"/>
          </a:xfrm>
          <a:prstGeom prst="rect">
            <a:avLst/>
          </a:prstGeom>
          <a:noFill/>
        </p:spPr>
        <p:txBody>
          <a:bodyPr wrap="square" lIns="229240" tIns="114620" rIns="229240" bIns="114620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7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7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7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7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1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4779" y="1639857"/>
            <a:ext cx="13578349" cy="13370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0" y="3"/>
            <a:ext cx="30340305" cy="17419643"/>
            <a:chOff x="0" y="0"/>
            <a:chExt cx="5762" cy="4320"/>
          </a:xfrm>
        </p:grpSpPr>
        <p:pic>
          <p:nvPicPr>
            <p:cNvPr id="9" name="Picture 25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6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9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>
            <a:hlinkClick r:id="rId6" action="ppaction://hlinksldjump"/>
          </p:cNvPr>
          <p:cNvSpPr/>
          <p:nvPr/>
        </p:nvSpPr>
        <p:spPr>
          <a:xfrm flipH="1">
            <a:off x="20080225" y="16000531"/>
            <a:ext cx="3676310" cy="13669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472199" y="4085225"/>
            <a:ext cx="10124107" cy="8484375"/>
            <a:chOff x="1395274" y="1608327"/>
            <a:chExt cx="4068289" cy="3340244"/>
          </a:xfrm>
        </p:grpSpPr>
        <p:pic>
          <p:nvPicPr>
            <p:cNvPr id="1026" name="Picture 2" descr="Kết quả hình ảnh cho CON CHÓ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2780" r="8203" b="4990"/>
            <a:stretch/>
          </p:blipFill>
          <p:spPr bwMode="auto">
            <a:xfrm>
              <a:off x="1436442" y="1608327"/>
              <a:ext cx="1957694" cy="158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Kết quả hình ảnh cho CON CHÓ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2780" r="8203" b="4990"/>
            <a:stretch/>
          </p:blipFill>
          <p:spPr bwMode="auto">
            <a:xfrm>
              <a:off x="3505869" y="1608327"/>
              <a:ext cx="1957694" cy="158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Kết quả hình ảnh cho CON CHÓ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2780" r="8203" b="4990"/>
            <a:stretch/>
          </p:blipFill>
          <p:spPr bwMode="auto">
            <a:xfrm>
              <a:off x="1395274" y="3365359"/>
              <a:ext cx="1957694" cy="158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Kết quả hình ảnh cho CON CHÓ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2780" r="8203" b="4990"/>
            <a:stretch/>
          </p:blipFill>
          <p:spPr bwMode="auto">
            <a:xfrm>
              <a:off x="3464701" y="3365359"/>
              <a:ext cx="1957694" cy="158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18490594" y="407374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21878756" y="4644992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19366521" y="8407141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22615708" y="11878703"/>
            <a:ext cx="4422845" cy="41218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667" y="1507953"/>
            <a:ext cx="2744695" cy="2801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37" y="8882246"/>
            <a:ext cx="2744695" cy="28015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02" y="5305157"/>
            <a:ext cx="2744695" cy="2801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90" y="10316082"/>
            <a:ext cx="3834084" cy="2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18359 -0.3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85"/>
            <a:ext cx="30340300" cy="174196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762875" y="2356442"/>
            <a:ext cx="12099188" cy="13842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11404" y="6436970"/>
            <a:ext cx="18106657" cy="58065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855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 descr="Kết quả hình ảnh cho hinh anh con meo"/>
          <p:cNvSpPr>
            <a:spLocks noChangeAspect="1" noChangeArrowheads="1"/>
          </p:cNvSpPr>
          <p:nvPr/>
        </p:nvSpPr>
        <p:spPr bwMode="auto">
          <a:xfrm>
            <a:off x="14790896" y="8322716"/>
            <a:ext cx="758508" cy="7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9240" tIns="114620" rIns="229240" bIns="114620"/>
          <a:lstStyle/>
          <a:p>
            <a:endParaRPr lang="en-US"/>
          </a:p>
        </p:txBody>
      </p:sp>
      <p:sp>
        <p:nvSpPr>
          <p:cNvPr id="35847" name="AutoShape 7" descr="Kết quả hình ảnh cho hinh anh con meo"/>
          <p:cNvSpPr>
            <a:spLocks noChangeAspect="1" noChangeArrowheads="1"/>
          </p:cNvSpPr>
          <p:nvPr/>
        </p:nvSpPr>
        <p:spPr bwMode="auto">
          <a:xfrm>
            <a:off x="14790896" y="8322716"/>
            <a:ext cx="758508" cy="7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9240" tIns="114620" rIns="229240" bIns="114620"/>
          <a:lstStyle/>
          <a:p>
            <a:endParaRPr lang="en-US"/>
          </a:p>
        </p:txBody>
      </p:sp>
      <p:sp>
        <p:nvSpPr>
          <p:cNvPr id="35854" name="AutoShape 14" descr="Kết quả hình ảnh cho hình ảnh con cá"/>
          <p:cNvSpPr>
            <a:spLocks noChangeAspect="1" noChangeArrowheads="1"/>
          </p:cNvSpPr>
          <p:nvPr/>
        </p:nvSpPr>
        <p:spPr bwMode="auto">
          <a:xfrm>
            <a:off x="14790896" y="8322716"/>
            <a:ext cx="758508" cy="7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9240" tIns="114620" rIns="229240" bIns="114620"/>
          <a:lstStyle/>
          <a:p>
            <a:endParaRPr lang="en-US"/>
          </a:p>
        </p:txBody>
      </p:sp>
      <p:pic>
        <p:nvPicPr>
          <p:cNvPr id="4098" name="Picture 2" descr="c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956" y="9761398"/>
            <a:ext cx="3602911" cy="348392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49" y="2796921"/>
            <a:ext cx="3855746" cy="5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94" y="2776875"/>
            <a:ext cx="3855746" cy="5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255" y="2776875"/>
            <a:ext cx="3855746" cy="5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0849" y="10148501"/>
            <a:ext cx="3602911" cy="3096825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c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9193" y="9954950"/>
            <a:ext cx="3602911" cy="329037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3930265" y="8638395"/>
            <a:ext cx="3223657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.VnAvant"/>
              </a:rPr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22631644" y="2734721"/>
            <a:ext cx="2654776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.VnAvan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3705830" y="9096922"/>
            <a:ext cx="3413284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.VnAvan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3962909" y="8590782"/>
            <a:ext cx="2654776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.VnAvant"/>
              </a:rPr>
              <a:t>4</a:t>
            </a:r>
          </a:p>
        </p:txBody>
      </p:sp>
      <p:pic>
        <p:nvPicPr>
          <p:cNvPr id="4" name="Picture 2" descr="c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1672" y="9954950"/>
            <a:ext cx="3602911" cy="329037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3551011" y="9195628"/>
            <a:ext cx="3413284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1" b="100000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40" y="2734721"/>
            <a:ext cx="3855746" cy="5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53237" y="389031"/>
            <a:ext cx="30340305" cy="17419643"/>
            <a:chOff x="0" y="0"/>
            <a:chExt cx="5762" cy="4320"/>
          </a:xfrm>
        </p:grpSpPr>
        <p:pic>
          <p:nvPicPr>
            <p:cNvPr id="19" name="Picture 25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7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8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9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0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898" y="2796921"/>
            <a:ext cx="3855746" cy="5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8733" y="9966189"/>
            <a:ext cx="3602911" cy="329037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3930265" y="9292404"/>
            <a:ext cx="2654776" cy="57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9240" tIns="114620" rIns="229240" bIns="1146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600" b="1" dirty="0">
                <a:solidFill>
                  <a:srgbClr val="0000FF"/>
                </a:solidFill>
                <a:latin typeface=".VnAvan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24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/>
      <p:bldP spid="35867" grpId="1"/>
      <p:bldP spid="35868" grpId="0"/>
      <p:bldP spid="35869" grpId="0"/>
      <p:bldP spid="35869" grpId="1"/>
      <p:bldP spid="35870" grpId="0"/>
      <p:bldP spid="35870" grpId="1"/>
      <p:bldP spid="35870" grpId="2"/>
      <p:bldP spid="35870" grpId="3"/>
      <p:bldP spid="35872" grpId="0"/>
      <p:bldP spid="35872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050224" y="0"/>
            <a:ext cx="9291717" cy="159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2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7172" name="Picture 86" descr="1052341q12ezhgm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924" y="1152279"/>
            <a:ext cx="1896269" cy="58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6" descr="1052341q12ezhgm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1857937"/>
            <a:ext cx="1896269" cy="58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5" descr="1018265obiutmb6v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80" y="11129213"/>
            <a:ext cx="1896269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1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7" y="12000195"/>
            <a:ext cx="5309553" cy="54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1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210" y="12000195"/>
            <a:ext cx="5309553" cy="54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8" descr="1087810i8chjggx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2344" y="-247324"/>
            <a:ext cx="1935515" cy="52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88" descr="1087810i8chjggx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2523" y="13767898"/>
            <a:ext cx="1935515" cy="52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53237" y="389031"/>
            <a:ext cx="30340305" cy="17419643"/>
            <a:chOff x="0" y="0"/>
            <a:chExt cx="5762" cy="4320"/>
          </a:xfrm>
        </p:grpSpPr>
        <p:pic>
          <p:nvPicPr>
            <p:cNvPr id="12" name="Picture 25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7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9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1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2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77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hình em bé đi xe đạ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103"/>
            <a:ext cx="30340300" cy="178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6721" y="44723"/>
            <a:ext cx="9440947" cy="15869864"/>
          </a:xfrm>
          <a:prstGeom prst="rect">
            <a:avLst/>
          </a:prstGeom>
          <a:noFill/>
        </p:spPr>
        <p:txBody>
          <a:bodyPr wrap="square" lIns="229240" tIns="114620" rIns="229240" bIns="1146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3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5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51" b="87891" l="46999" r="720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25866" r="32679" b="63293"/>
          <a:stretch/>
        </p:blipFill>
        <p:spPr bwMode="auto">
          <a:xfrm>
            <a:off x="18888801" y="3231488"/>
            <a:ext cx="4478808" cy="22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44" b="79427" l="46999" r="5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09" t="26691" r="40403" b="40323"/>
          <a:stretch/>
        </p:blipFill>
        <p:spPr bwMode="auto">
          <a:xfrm>
            <a:off x="16384524" y="3460088"/>
            <a:ext cx="4743681" cy="61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745" b="85677" l="46779" r="71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0" t="43910" r="24883" b="10859"/>
          <a:stretch/>
        </p:blipFill>
        <p:spPr bwMode="auto">
          <a:xfrm>
            <a:off x="15956144" y="6138332"/>
            <a:ext cx="10318454" cy="840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050224" y="387103"/>
            <a:ext cx="9291717" cy="159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2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9220" name="Picture 86" descr="1052341q12ezhgm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7" y="2302699"/>
            <a:ext cx="1896269" cy="58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6" descr="1052341q12ezhgm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11" y="153228"/>
            <a:ext cx="1896269" cy="58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1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06" y="11346148"/>
            <a:ext cx="5309553" cy="54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1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95" y="11339902"/>
            <a:ext cx="5309553" cy="54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8" descr="1087810i8chjggx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3601" y="-573151"/>
            <a:ext cx="1935515" cy="52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88" descr="1087810i8chjggx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12177" y="-557476"/>
            <a:ext cx="1935515" cy="52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53237" y="389031"/>
            <a:ext cx="30340305" cy="17419643"/>
            <a:chOff x="0" y="0"/>
            <a:chExt cx="5762" cy="4320"/>
          </a:xfrm>
        </p:grpSpPr>
        <p:pic>
          <p:nvPicPr>
            <p:cNvPr id="13" name="Picture 25" descr="Picture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 descr="Picture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7" descr="Picture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8" descr="spi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9" descr="spi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0" descr="spi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1" descr="spira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2" descr="Picture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1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0 Hình nền Powerpoint màu trắng đẹp mắt | Hình nền, Hình ảnh, Mắ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6185" r="2778" b="11815"/>
          <a:stretch/>
        </p:blipFill>
        <p:spPr bwMode="auto">
          <a:xfrm>
            <a:off x="-140953" y="1"/>
            <a:ext cx="30961012" cy="182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86125" y="4252684"/>
            <a:ext cx="21888450" cy="6771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9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9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9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95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0 Hình nền Powerpoint màu trắng đẹp mắt | Hình nền, Hình ảnh, Mắ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6185" r="2778" b="11815"/>
          <a:stretch/>
        </p:blipFill>
        <p:spPr bwMode="auto">
          <a:xfrm>
            <a:off x="-140953" y="1"/>
            <a:ext cx="30961012" cy="182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762875" y="2356442"/>
            <a:ext cx="12099188" cy="13842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65054" y="6123714"/>
            <a:ext cx="18106657" cy="58065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6826567" y="774210"/>
            <a:ext cx="17445673" cy="21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1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1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11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1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1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1" y="0"/>
            <a:ext cx="30340298" cy="17419638"/>
            <a:chOff x="0" y="0"/>
            <a:chExt cx="5762" cy="4320"/>
          </a:xfrm>
        </p:grpSpPr>
        <p:pic>
          <p:nvPicPr>
            <p:cNvPr id="12298" name="Picture 7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8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9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0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1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2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3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4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14" descr="Bauern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50252"/>
            <a:ext cx="22755225" cy="21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47314" y="3483928"/>
            <a:ext cx="5499179" cy="56129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18488884" y="3495657"/>
            <a:ext cx="5499179" cy="60000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4">
            <a:hlinkClick r:id="rId7" action="ppaction://hlinksldjump"/>
          </p:cNvPr>
          <p:cNvSpPr/>
          <p:nvPr/>
        </p:nvSpPr>
        <p:spPr>
          <a:xfrm>
            <a:off x="5309553" y="10258231"/>
            <a:ext cx="7395448" cy="4645237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7256309" y="10605013"/>
            <a:ext cx="7964329" cy="3871031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>
            <a:hlinkClick r:id="rId9" action="ppaction://hlinksldjump"/>
          </p:cNvPr>
          <p:cNvSpPr/>
          <p:nvPr/>
        </p:nvSpPr>
        <p:spPr>
          <a:xfrm>
            <a:off x="26894795" y="13932688"/>
            <a:ext cx="948134" cy="23226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23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1" descr="1.png"/>
          <p:cNvPicPr>
            <a:picLocks noGrp="1" noChangeAspect="1"/>
          </p:cNvPicPr>
          <p:nvPr isPhoto="1"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340300" cy="17419638"/>
          </a:xfrm>
          <a:solidFill>
            <a:srgbClr val="FF0000"/>
          </a:solidFill>
        </p:spPr>
      </p:pic>
      <p:pic>
        <p:nvPicPr>
          <p:cNvPr id="13316" name="Picture 9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44" y="0"/>
            <a:ext cx="4361418" cy="43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3513732" y="19895486"/>
            <a:ext cx="463022" cy="332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01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46088" name="Picture 8" descr="rabbi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98" y="5072663"/>
            <a:ext cx="4290308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rabbi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17" y="5072663"/>
            <a:ext cx="4290308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rabbi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88" y="4645237"/>
            <a:ext cx="4290308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rabbi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842" y="4645237"/>
            <a:ext cx="4290308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19092719" y="12193747"/>
            <a:ext cx="2275523" cy="2516170"/>
          </a:xfrm>
          <a:prstGeom prst="rect">
            <a:avLst/>
          </a:prstGeom>
        </p:spPr>
        <p:txBody>
          <a:bodyPr wrap="none" lIns="229240" tIns="114620" rIns="229240" bIns="1146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14162420" y="12193747"/>
            <a:ext cx="1896269" cy="2709721"/>
          </a:xfrm>
          <a:prstGeom prst="rect">
            <a:avLst/>
          </a:prstGeom>
        </p:spPr>
        <p:txBody>
          <a:bodyPr wrap="none" lIns="229240" tIns="114620" rIns="229240" bIns="1146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WordArt 16"/>
          <p:cNvSpPr>
            <a:spLocks noChangeArrowheads="1" noChangeShapeType="1" noTextEdit="1"/>
          </p:cNvSpPr>
          <p:nvPr/>
        </p:nvSpPr>
        <p:spPr bwMode="auto">
          <a:xfrm>
            <a:off x="5534397" y="12387298"/>
            <a:ext cx="1517015" cy="3096825"/>
          </a:xfrm>
          <a:prstGeom prst="rect">
            <a:avLst/>
          </a:prstGeom>
        </p:spPr>
        <p:txBody>
          <a:bodyPr wrap="none" lIns="229240" tIns="114620" rIns="229240" bIns="1146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5-Point Star 14">
            <a:hlinkClick r:id="rId7" action="ppaction://hlinksldjump"/>
          </p:cNvPr>
          <p:cNvSpPr/>
          <p:nvPr/>
        </p:nvSpPr>
        <p:spPr>
          <a:xfrm>
            <a:off x="24272240" y="14322813"/>
            <a:ext cx="1517015" cy="212906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9866017" y="12310683"/>
            <a:ext cx="1896269" cy="2709721"/>
          </a:xfrm>
          <a:prstGeom prst="rect">
            <a:avLst/>
          </a:prstGeom>
        </p:spPr>
        <p:txBody>
          <a:bodyPr wrap="none" lIns="229240" tIns="114620" rIns="229240" bIns="1146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7" name="Picture 11" descr="rabbi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999" y="5395249"/>
            <a:ext cx="4290308" cy="4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23134479" y="12310683"/>
            <a:ext cx="2275523" cy="2516170"/>
          </a:xfrm>
          <a:prstGeom prst="rect">
            <a:avLst/>
          </a:prstGeom>
        </p:spPr>
        <p:txBody>
          <a:bodyPr wrap="none" lIns="229240" tIns="114620" rIns="229240" bIns="1146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61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8932 -0.6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3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dễ thương - Tổng hợp những hình nền dễ thương cho Slide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3" b="3515"/>
          <a:stretch/>
        </p:blipFill>
        <p:spPr bwMode="auto">
          <a:xfrm>
            <a:off x="0" y="0"/>
            <a:ext cx="30340300" cy="174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9985" y="1897352"/>
            <a:ext cx="18300330" cy="1701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– YÊU CẦU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3466" y="4310308"/>
            <a:ext cx="21067280" cy="10241144"/>
          </a:xfrm>
          <a:prstGeom prst="rect">
            <a:avLst/>
          </a:prstGeom>
        </p:spPr>
        <p:txBody>
          <a:bodyPr wrap="square" lIns="229240" tIns="114620" rIns="229240" bIns="114620">
            <a:spAutoFit/>
          </a:bodyPr>
          <a:lstStyle/>
          <a:p>
            <a:r>
              <a:rPr lang="en-US" sz="7000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70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8000" dirty="0">
                <a:solidFill>
                  <a:srgbClr val="0000CC"/>
                </a:solidFill>
                <a:latin typeface="+mj-lt"/>
              </a:rPr>
              <a:t>Trẻ biết </a:t>
            </a:r>
            <a:r>
              <a:rPr lang="en-GB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GB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solidFill>
                  <a:srgbClr val="0000CC"/>
                </a:solidFill>
                <a:latin typeface="+mj-lt"/>
              </a:rPr>
              <a:t>các nhóm số lượng trong phạm vi </a:t>
            </a:r>
            <a:r>
              <a:rPr lang="en-GB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1-1.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Trẻ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8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90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1" y="0"/>
            <a:ext cx="30340298" cy="17419638"/>
            <a:chOff x="0" y="0"/>
            <a:chExt cx="5762" cy="4320"/>
          </a:xfrm>
        </p:grpSpPr>
        <p:pic>
          <p:nvPicPr>
            <p:cNvPr id="14349" name="Picture 7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8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9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0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1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2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3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4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14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50252"/>
            <a:ext cx="22755225" cy="21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g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19" y="1399219"/>
            <a:ext cx="5898187" cy="49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g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232" y="1399217"/>
            <a:ext cx="5898187" cy="49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718" y="5701710"/>
            <a:ext cx="5898187" cy="49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g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47" y="5701710"/>
            <a:ext cx="5898187" cy="49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414243" y="11179618"/>
            <a:ext cx="2654776" cy="3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1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4090242" y="11387285"/>
            <a:ext cx="2654776" cy="3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1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8782938" y="11387285"/>
            <a:ext cx="2654776" cy="3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1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660412" y="11262281"/>
            <a:ext cx="2654776" cy="3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1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5-Point Star 22">
            <a:hlinkClick r:id="rId8" action="ppaction://hlinksldjump"/>
          </p:cNvPr>
          <p:cNvSpPr/>
          <p:nvPr/>
        </p:nvSpPr>
        <p:spPr>
          <a:xfrm>
            <a:off x="25315188" y="13173603"/>
            <a:ext cx="4256335" cy="28790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5" descr="g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95" y="5467835"/>
            <a:ext cx="5898187" cy="49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694674" y="11520355"/>
            <a:ext cx="2654776" cy="3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1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22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55026 -0.55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1" y="0"/>
            <a:ext cx="30340298" cy="17419638"/>
            <a:chOff x="0" y="0"/>
            <a:chExt cx="5762" cy="4320"/>
          </a:xfrm>
        </p:grpSpPr>
        <p:pic>
          <p:nvPicPr>
            <p:cNvPr id="15376" name="Picture 7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8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9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0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1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2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3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14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4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50252"/>
            <a:ext cx="22755225" cy="21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032389" y="580658"/>
            <a:ext cx="3982164" cy="672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16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3" name="5-Point Star 22">
            <a:hlinkClick r:id="rId7" action="ppaction://hlinksldjump"/>
          </p:cNvPr>
          <p:cNvSpPr/>
          <p:nvPr/>
        </p:nvSpPr>
        <p:spPr>
          <a:xfrm>
            <a:off x="25374601" y="13727404"/>
            <a:ext cx="3829050" cy="220027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628923" y="8858915"/>
            <a:ext cx="7395448" cy="6580752"/>
            <a:chOff x="477253" y="3657600"/>
            <a:chExt cx="2971800" cy="2590800"/>
          </a:xfrm>
        </p:grpSpPr>
        <p:sp>
          <p:nvSpPr>
            <p:cNvPr id="28" name="Oval 27"/>
            <p:cNvSpPr/>
            <p:nvPr/>
          </p:nvSpPr>
          <p:spPr>
            <a:xfrm>
              <a:off x="477253" y="3657600"/>
              <a:ext cx="2971800" cy="2590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2" name="Picture 48" descr="ga-con-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234" y="5199040"/>
              <a:ext cx="708088" cy="7080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49" descr="ga-con-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63202" y="4823787"/>
              <a:ext cx="850573" cy="7505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50" descr="ga-con-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950" y="3837389"/>
              <a:ext cx="760680" cy="7606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51" descr="ga-con-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08" y="4538900"/>
              <a:ext cx="821334" cy="8213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0" descr="ga-con-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562" y="4034533"/>
              <a:ext cx="779037" cy="7699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2" descr="39.png"/>
          <p:cNvPicPr>
            <a:picLocks noGrp="1" noChangeAspect="1"/>
          </p:cNvPicPr>
          <p:nvPr isPhoto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55" y="9062609"/>
            <a:ext cx="3741181" cy="6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2" descr="data:image/jpeg;base64,/9j/4AAQSkZJRgABAQAAAQABAAD/2wCEAAkGBhMSERUTExQWFRUWGRoaFxgYFxoYGhoZHCEeGRkeGhwcHCghHRsjGRwbHy8gIycpLC4tHB4xNjAqNSYrLSkBCQoKDgwOGg8PGiwkHyQsLCwsKSwsLCwsLCwsLCwsLCwsLCwsLCwsLCksLCwsLCksLCwsLCwsLCwsLCwsLCwsLP/AABEIAM4A9AMBIgACEQEDEQH/xAAcAAACAgMBAQAAAAAAAAAAAAADBAIFAQYHAAj/xAA+EAACAQIEBAQEAgkEAQUBAAABAhEDIQASMUEEIlFhBTJxgQYTkaFCsQcUI1JiwdHh8BWCsvFyFiQzkqJT/8QAGQEAAwEBAQAAAAAAAAAAAAAAAAECAwQF/8QAIxEAAgICAgICAwEAAAAAAAAAAAECERIhAzETQQRRIjJhcf/aAAwDAQACEQMRAD8A51xPEkw0mBCsRroINt4MSdY74Ro8Qb8sA2O0x/PDXh9eGIO9iNiNLg/ftgXE8Oad7xsQwuN7E36aYBI9T4bNJkazcn2kAWGHeD8UamSyN5QYyQQSeU5gReUzCD22xXUcpNmPMDKgTBPadp1vjGVg2VY9Qco7AyBfCoY2a+YQFZrAazEQBFtYEb4mWvDcnqLi9va46a4UpccUOVoidbabyRr1w1xR0OuUWYCZWwzGf4rEHTMNcOrHYv8ArTznEyLEhiD0sVMxgodozSRa8D2Jub3/AMtGBU64dgJCyxAyjLr3BiPaTpifEFxCrkcLExBJ9TJJ9uuGIbpCobmcsgcpkGCSBlmwido7Yy8KGA1LQTJU6k3H06RB64RSqVBUpMtJixy+xmO3fEhxMS2UldMpM29xp2++EVZcf6oQP2tPMgM+UWiYIgaAzrHvriVPxRSsKINuUwCV1BL3upJgmLR0vRjK9wLzaDEC9hb/AKjG1fA/wvV4qozDKlJYFRyMxvcBRIliL3sAAegOb40xSCimqQ7uzSIVVIEnNkYgtHKXH4R+8BqMCocQ5XIVuoiSQCblYkHXNM9OwvjpC/DfCU1PzFFSBc1ACAFAFlAgCANjphF/BuHrqOI4QLnIBXITlqCZiD+KZjaYEaRjL47xv2YOjWPDGqKylgsCCb3gEDaZIi/sOpAw4fK8j2k8wI/Mb+mJeK8MGJFIgFAQBJi5kAwJkAm2Xa2KqhwtZUbMDo7A6/uLIja0+gPS/Fim7JaL+nRRcxkHKBM/iM6D1IU+2A8PVIGaJVRaTrGg31WDbvhChwFVULFoIABBmwkhiCfVAP8Ay9MMcPWkAMCABNtuTN3uZj1nriSSdMhBmy87AKLZiwi8joD/AMT+6MBXj6RU5ZynmIuIBkkz0kE+/pgv61mQGRBMaWKyVF9vMfckai5Tw6TCEC8dIFhB6mC0x/PBr2AnW4anUYMV6mwEmRAJnU81u/fBvBeBUeVSAMwg3zC2aeshR6ThjwLhDxHFqgY5CoLMBBhbkxoCSygf+Q2GN5/0mhzqKEZTEtMuCAxIYGSJttdTbHRx8M5xq9Fbo0it4Y7pUflCi075JnfWeX77YAeGanCsZiSCbSdwT0zGCdeWdb4svHuKejVZEawAK55ICkW7AgCJ6A98KU89UA5hmkHm1GaymDsCIta4OMWnFuLAruMpyMqDKJ0nzGBqf3hOUf7j+K8A8OFzRETJ9zB3lr+mHkp0mX9pqp9Gm0H/AJD/AAYVTwtScrHMM1pMzsVBi8dATrili1sWgtOukEhgrGJm43keoBj7YzBEvmzC8CQTGw7WEkj7YrKPgjguWbrAF4ki/oJj6G8YsI+UoADFZ8+wOhU/X/BAxWF9MeIRuJpplXKs6mDl0mY9Y+2MrxgLRlIkZiSIAUTJnpoPYdcK0vGKStKgvOrAHLaZNrxeZ3xYcF4hSyE5AACzDXbmExqTOpJ1PfGbVdiaCUFdhJU+8DbYdJx7BqXilNhNr3Mi5m/Udcexnb+haOT8PxhBFievcb4e43icykCLWkg27iB0xX0eHOpbLadf7YaKXhWzFtwCJ6aEflj2rOqgKkgyrQOo6aaH/LYwlSGEsTNjpp6ER9cSyFIkcpv6jrfEm4IxmVsoGmxI666d8Awi0QWMwZsLxcnU2O/+Rgh4hmfPOVrQwPLaxj/bqOm2A8MFvmbKTEcpad9es9t8T45lJARFUKOYg+aTYmY3tgETFHNBhQCTDDlBi5t7jQDXCwIWR9ImPWel8MBJG0m0BokdvppfCrPAkQB0mfp/fBY6G0eSAYOsarcCbH064xU4mzAk5T9LaZesYJRpisclKAwUsB++VuANbhcxA3uOmA8Pw5FSGUMQJgm0ESGJFysQbf1wZLoRETNie08s7ROO7/CnAfq/BUaYXKxUO4iOdwGM9wIX/aMcV8H4c1agV17RtB1EDcCcd94o3I0vioO3RE36BPxIGsYq/GPE0Wm2vMMogbkGJ6Aa4W+IfEPlhVHncmOyrGY+twB79MatQdqzohkB84eWMSQ1hLSBISN+b1xlzc6jcV2ZppMa4iiKhYtALA8wkBpi7RowInMBffrhLig6yGzBBIaRymbC41BGhFtb9ZpK8ykZNRF+UW02PKTHcdMMhHY5KhCUzmvoVXKHJHU5lUg20nHlRbb2bckoT2tMRp187tmIh1gi8BQQSLamw6TaYwNKBLktywIprMg7nQ/+Mk7A9ZwLiKVJWylmzIsEMIE5mVzYXM8v+07RCvGce6ZgBykghRJK5SGSSbm/Tdj0EUo/Rz0WVDk1tPIwgxlzTKnoOa56euM1VVAQoIIgDKQfLdmjcFgTbphP9Zzh2ywwKkka3JCxNg3pg3EVYiQCWyqbmBFxbUibnqQBvgoDb/g+iqfOqACwVQQBBB5jcegxbeJ+MDJAmW0I2i5v1xVfCFYPwhKAgfMYD0hWv3hhPecIeN8R8lqai5c5208uYIB93M/wjHofpw2aQaVNiHjtcsyO4uwMkgWIBAEbQInAAmTyklgBA9hc/b1yjbDnGhaqFVdQWgoSYggw2uzARpqowhURU+aSwYOeSbEwd+wjTSw644J29v2LlSy10QqSQRTAJls0Acpi5YkXA9dfaa7xfjjCyHUQ7rl5i2jEmLQPoIPTDsDLkgAxIHecxGhuYmTuLWOGqalbBgAAJkTYgPGsETM+jdsXBqyUV/B8awAqFZsIJjm0InY5rmO3YYeo8WGiebIASpMrYzbtIM7kQMAXiVATLyB4UmzasQBMwZE31iCdcH4SlTR3vDkbeXlhlW8/ujeL+wUqsGAJZc2YQcskQLTzAKNYiTf03GM0qwcQW2BjSwu0jQHKCPpoIkdcB3hiWEXJaM+jN3zTF9AojUzhBeB+XzEy2flB2EkNMai6wNddsLHQmvofehwzebMT2dQBcmAOgm3bGcV1MkzLhYJEPE2ta1xMwcew1FiKXgOEBpzUEKZOYWzZYlRvMm59AInDJ4mky5CtMsPKS0EdBIGx2n6YDxLVPl00IKoWZ11JGgjqF0PcnEuFo8OG/HJ5RIBuddU/y+O49JOh3h+Do1KTFod2bLCEgpM3MkgLm1B1kRsMUh8PqFhTgEm5IabWuToLdSOmLgcfWRYRNiqs5zHLee8ERaYjbTGeEqVg2YrIIkxTkhJgnWDeRabgzGC2Oosp08OdtQTcCSIue/SBgicBUkJlJLaASZ3Nrz7DF54dWBWct8xBWCbG56BhIi2kLY7EHhFSiXRqptmljAVSXhYLRzEDyz7xfA50RgjX63hdQNkyEOPwsCrAdYI074ItEEQS4cQDuD2teAPXTTG31lerRFVA/wAzkQqrKklfxswszMqquuoJvOMcN4HX4hJrUSqSqIGQypggMzNCksWmSTAU2sMR5dWwcE0UP+lZeDFRVK16VcSyk5irIDTIIGmdHv17mMW9fwwB6lQkZijLmWMqzZ8o3nnAE2DAYvfBPBT8upSoIwq0iMysilaqnMCaamOdRtuAIjU7B4H4ESAKhNUS2UhOSQr0pkM17ixyiQtzBjmnKTejFwbZqHg/hNP5/D5QJeoJubAvDQBY8vXQAnfHTq6Ek41v4T+EX4euhqC9KhDEg/8AyObBTADZVzyVLC67jG11hY47vjppbMpKjmv6Q6ZSutQgkGiqrE6hnLbG0kT7YouAqC+cZlQ5ZBAhAVyuDs3Nmy9J0tjqPiXDZhSqBczUmI1sFqAK5PsIkwBmLSIxpXE/C7zkTLFNCKRzK/zGpqrKGAeSXYO6i8ZiCAABjl+Sl5GmJRtWVjN8sDKwYOvK1oN4P2Kn364FU4xSRmOZYYPIJm1gb6kffNhdKzLU+Wf2rBym0CoZAXoPKY08trDCVDxAXpVVIB0kEFSDIkm9ySDrrO2MFxjwZfpW+ZUXlLOwGUEeaeW3UloPub4Xr8NmrLmsFA5dIcDKF781yNgo6wNs/Rn4P82oK1SnzUKcUxAyguzFTO7KM41taeYYsPib4DrVK4rUKalX5qq5lA+YklXgm5aYIG4ne2q4pKFxYsTn60Hpcv4WAEqL5iBbTWR9/TBMo1S9svLchgrJCW3It1gdxjcPDf0cP8wV+KqlTlIFOnBYSIu91U6nlDQTY2nG08B8O8MhlaIBFwS1Qm1xq0a4cfjy7YsRbw3wxaFBKR8wEv0+Y3M8dgxIHYDGsfHvhZNJeJpzNOVqgf8A8uYhu2ViQez9sbhxTYVp5WlWEqwIYHQqbEH1FsejgpRxBnHuH4w5k1ZDrtC2zgXmYJ17dMWy8UKmepUuXZxG0tJgDZQGtvLDC/jXg44SrU4ctAGXI1zmUgEHS5Op1vIGKrh2qBgrKcoktoCAYF+lwPXHmTgDiWRqkOBlgIFknQkGDvcXygnYCJw3S44asBZkvpzC1o6CW+h3GKXjaxoVCCwLQ8mLSskjuSY7Cw1mA16jCXqEr/BpBKgkm1psYgn01wnx3tCxNhpcfkUEoJMhgs2vfJfl5SRI0064TqFUyAMC6kkmJ3HWYW2neb4XamfmZSYNhkJ52LGwgXEmNcD4zhGgkhSdFyTEBUMDuVbN6eohKAUPniEcjLYg6QOYHeekDTe2F+LGRlyzBeIyxBJlhN7Cw7R2OBiiq1kNRiKsK0A2lSRBjcwJA398W1PibFiFyqCSLGSCzAgfvHWZ0I9ldB0Vz+E8VJy5Y7mDO+2PYnxnGKxBDmIjX92V6bxPvj2J8kvoLGfDvhzj3oqcgp01LLmZw7wJkBbnLmkWi4O2KHi/D3zQyVZ/AaoNFesoscw998bVwdWuM7fPNKswYRE6FyzOAw5hYggEgHTfC3B+HqFdeIU1wX/aMDlYDNlYsWOaFvILHQ6Y7VI9TA1QcGznNTViBbNDEFtuY9rWBGnXHuHrVs0u7KROUgaXvB08w06jG8eI1uFWm1HPHJTVMnJlKurE8xEH9momTpcrOD0PhUVVWtUoVDla6oUbaRJ0KSCM2YAQCYkE1l9A4JezUafilURniqUAOZpzDaZBB0nBuA8XqNyFbwQZB50Zi7KVBywWJOltRBvi4/8ATi12rhKLIwyyKh5mECPlhDuADHrciY2HgP0Kh6a5uIdd4FMLG8H9rqMCWRMqj2zV6HGCklUIWDqA+VQEKIpAiQTJOY+YWGmpxtfgCcVxbK1GDR/G9Q5lkAQJBOYiywAfaZxs/wAOfos4ThZL5uJcjLNWCoWZIFMcsEgEzONpekAIFgNBsPQaD2weFXsxlyd0UfA+ErRXKWao0yWY5b5s9olrNpLHB2rkaCP89MMVwMV9dsbwilpI55MMvEnQ/bA65wEgi+MvWt3xpRFi7IGV1MEEEEGYINjoQfoQe4wEcZTDNlXKRBKLmLMQIlJUsQRlFgSATIH4zI9/XGoDxlHZ4ol8rLlzVLEAQAud4u2awE8wEi+OT5kMqZrwq7LNqNCoDWb5d+VgsAa5ipVoDGGaABIuYFzhesKTOKjEZiDmkLYElgZIB/8AkYvGhJWYAytPgHaouWpTz/MYk+QqCRNMEmqGJLFI5WGu84rvEPCWV2bO3y8gdmFM6IqqbFgczHl02ibMB5dyTpmrvo3P4S4oBXSmuUAJa5MmSxJMySd5uc3fF5xnGwMoOg0B/PGl/APFkUa7sWJzIoLArYAtIkAwc+LI8RALTOY/lj1eBVBWZNMtFqDWScTapb1xSp4iB2wQ+LL1x0EDFd8KinGINxgwJ/ERi1okrvivwejxBpioCWKsi5YzWZWW50AJaWIICsxgxbV+O+GeIARf1dqZgMuQvBUDytnJ540aQo0Iny9f8I4UrSVnUksZOxSxXrJt/wAvcA8U8Jpiuax5XKqqmRLRooJQhRMGDN7gWxw8sG25I0S1s5ingLPRckUyTUVCW50EXcBlsGkomadQgBabof8ApquFBWnUqKSGpqQSyMC1mFxlIVogCSosJx0Pj/A+G+WeHakyKWMKWYCoywZDtlbUxmOVJYQTyjA/F/DQAlIy71JYpbMbyCxAkwVbSJOYyBJxwyzgisDTaXhlKlTaq4RqueoahE2lEK5ibgsXE6QWO4shwnAM1Gm2ZGMErB5g+UIQQw/hW95zAC8jHRq/h1R2yhMohoNIl2zqDmDNm5WgZRIYi0RoKTifABTrqvzWpBNaZgKxJL5guYkc8kGXMZLAav8AJrYeOzWK/hNSSGcZBm51uJXNn6zADmdYA/eAxW+HU0uzEEXI2IEHzX3mD/fG1+M+Fnh+H+VQBYs2ZnY3KkqqqmQ3DQB+K4gTeK/w3wZaZc1lEmxU5iGUOrAkWytKqYGh1BFsPpbJlxtGv8NRXKPmZ8xvZrelli2kbRGM43FKC0hlpimwvdlDGZM+k6x1Jx7C8yIwNVp1qdYyG6TPLlgHQnMBY2OxsQLnAeEormdqdSpTUKc7fMXmBgDQCBuet/U1tWsqkne3KCSt5JB7D17TiNLxCQFSRJtAm5jvGbS+OymejkbR4DTzU7OYUDM1QSNDmgZsxaR+FZM3scdF+G3/AGCEZfVZg31hgGWdcrCQZ9Ty/h/iKzQJRAAzEMGZSZPOCwBtIJFhcRqbb4a+MkpEJmf5ZaCWOYICY8+rKDqdh2xpxunsz5VktHWakQsRG35W6W6YsuDYRA+mNepcbIg4sOBgkZjYddMbs5Uy3fTClSme/vgrcYq+nXC9SqWNtMIYtUbCNSoN4wXiqu2KutWE40SM2MVK2FqlUYR4njo3xUcX41l6/wCdsX0TVj/jni4oUWcEZohO7my+wNz2BxoHhJ+WVDGwFzYX5lknXobzMaYN4j4g1eoJIhSeTWOrEAGW7CfuThWgzMXy2gcjECYgkAA6Gw5rnmjtjh5J+R66OrjjSLmj4oaCsZqjMrGZdDrlNgwhiVXS/foep8WoRTZiWUKVCuqxnUMFdYGY5s0GIusmZgU1GvmgMxAGWZIJzZjmmLXSCe8i04X4lEysoUspYbBZHmGW0eUydRI1IjGCgbL+mw+E/HFMlkkc568wIMAnc8uskxE3m1yviIIAnW/tscc8TgPKSAe5uL7KwBIYnSR1GxOLSqBw4KrUzKpBpyJBXKpYl1JIE5joQDYWgY2g8VSIlx+zbHr5fxHGDxc+mKbxDx2mlIMNbZv4f6+2K/ifiaKZZVLHbYaTc6xjfJGa4pVdGx1eLABJcD12wTwfxihmJJDsCoW8AHWYtmt0b2OOYcf4nxFUy05TfKBy29NffAQ5yiIEEkgwb21kdD+eJnbVIlJH0DQ+M1dRMIJnlUQN7n5hBkZo5T3gjC/iPjwWqI/aU5klozAC2UxcgMVYZo8ouSATyfwP4haFpyJk6AQABte1p06aa4sf9QQ08rlh+IwdApIN9Z313GPP5Jcn6yC0mdJX4uc5T8xQsl4ZVnKLXbNBkm2UBjlMbgD4vxf5klnUaZoQwAMpnIxYsDby5SeXTbnXiHGoKDfLcBTlUjKfMSYtcMulyT5ZIBJxP/UwtIlHdwqKzwsZnWSzH94ZmAg7KCd5PzfZVnU+D8Z4dAxy5XtJpqxSY1QXXQzEDUHmsTVVOLpVKjFwrBmAL5KYLR5TLkPCsbwSRsBeeW1/HGl0YghottBkgeWQARtp6Thul4ybqBlOaAJYiwgZfUG22mm284yra6KTS2dL42hRJQ5BClWVXlm1lfKWBvFrHW3Sm8TpK7LDiwMfMOYKViGfKCXYuQcoDFiwJ5Qc2t8b4u5daJVQpccoA1BJJabQJmIG2J1PFwzg1aTOwhgxX5hBgWzeYABQCVMwI2GMfHkUpRfsT4/jKqOVdpcFg2aBdWK2ixFrEWPbQYxnjuKQOcrKkzK6AGSDlEG1u38z7Gb4ROEWaxT+S1MHMV6giZPt2iB3vvgdQ0/mZBV2jSBMXBKgyJ2/LEE4q1hFjHXpAt3Jt3wsKGYHNlFxH4e1u0dcehQ7LnhaJGZRFSUJMEb2MDXRhrg9OipVo/ZvYgnU/YgAd2m/qDR0yBIZrT+G5ntsNx9dcNcJzWIbopbQb3F5FtCCPrhUUjoPwz8UrTC06zQgsHYkFbwA1u6idBOuOgJxY6xjhScC5mYYRYgjfMWaTuQ0naYi2LWj47xFBAhcsscoYyegEk7dB2641jP0zKcLdo6xxPiwkCZJMR9sWtTjsqAD88cCr/GtQNYidhp9yddP64ufCP0kV6jCnUCywOUixMAG4BOon3GLc1VslccpOkdG4vjtyca/x3jyib/5640zjvi2s1b5cAAAFmJ6wBl23H36YQ8T4kkAEB1i9pJIvqNB6RocJ8y0kWvjSpt+i94z4tS4Uhm2G06XPrilfxasS4bmOoCyphjHKQJgDqdJ74q6dGb5Mt7WIgR+KdRMG0b4j8t0AjQaBTbvp7e2IlJyHGKh6LCnxNSwawUkMOkG/tdiNf54cq1wgEmRPTUgiDM2jKQd72xT0GZjBiDqAwsYv9e2CcRXGbmW0sROhJN9fQGJ3xio7JT2W3BceGOdWUG5OZZEgiCdQBIB1tA6RiPGVQ0KSFYSMw82UXgQAcpN42vimr1EK5QpA65jc9Y7A76fWcrWzLAIGaASZvfr0Me++uKxNMyy4fxUUuX5hW0Dl5TIP4lljBteDaMG4/xgMiQbKrcskg5ibHr+HWTJb2VNFoUMylI582q7W3HNtImBNjhdeIp30gZpUTYmw1Nzp+WFSewUxrgf2isuzREgEAiDsb6RHoeuMVKdouCDKzqdp+wtiXAKkyJDQVGa12kA+m04smpF4MT1BmQe0Gf6Yyk8ZHocTz46ZR1VOQSGtJMREa/y6HCL1lUQByy0TOrW+oga9MPeJ8OoMhnEMwAkaiBqY6SLfiiZnCoTLNpB1gebeINwbXx0qzzppW6E6dIxIKnrcAn7Yt+EqMEAIMEmzQIH7MAyexgHt2ulSqLBBAAMgkqIjppa1r4fqkl2CiCzHMewNgOkX6T2xM0mZtBOH4YtUK/hcQbZQN73MEHpMzaNMTTxEVqhIGRFEAIYOW5MyBcgQTci2gAwD5DDScwN7GfcfliQUmortGbNciO0lr7xB98Ti+yaD8RwRnMzU8jxBYhQJkkA6bd7RvhWhxpWqGAGVJCqDOxVZJje5Nt8eqcUIdSRl5QqgExaIOsQLT/E2snFc3B1IsZAkcrAAHtf/IOKjvsLY+njLK0vyzrKwJiJB9r64vvD63zghqKIZXDMCLlVlQpBuT0H20xqR8QdMynKJOzW6xbXXfth7w3xJ+YgjlUxpABsSL9+/XGc+K+hON9FzVCqFD0wzRJIqZBLEtYGTv8AWRoMZxWcPxdSLUnqdyN4uLdMexnhINilTw3IvNzZ0YqbwmuWba22jUaborwjZdZUmDe3ab9p9vSc1uxIULa2im9tvocHdBlCAk8wyqpMlyRMj6dMdFnRQEBg2VlBBFo1jod+uvtgw4YKZEggXAaTe2m39seKlBkIuSJi8cpvIOsRrt3wWq6nM0HMDJuO4sY2AERuZ2nCAYFdw0MAWN1SxAm0zpcSd7e2J8R4pVlpY1EjQNdQbW6CY5iCBpocAQSWpggkBg7AGw1aDusi+kydicV/HO2diCANFjYaD3/rhduiWzNYZnADOS0WIhgTygdIncG8zG2M0EyVkIgBCeYTbKCdtRM6Dr0wGjXM5RcG5J6CZi/uTiSLmM6dJm/0U30xf8BPdmx+M0RUVatIEkrAI3BMi3b7ScVfDcSypLh1CjURptIN8M+E8UAvymICkhka/K0SDpoRbc64c4gUkHzKiZm2ymM5Ol9CN5xzdfi0ejkpfnF19iH+rAnKN9yNfQAGfqMLioihkBW5giSBoR1MSTHT2nGeKpU5zKDTIBsDIubaqBA7fywD9XWRlBkgXF73mRlJGmnfHQkjgm5Se9hqFZFMhQ4HmUvlOkSMpGmomY6HC9PjTfU9AYy+/wBraYk9OmIAdidZ0HpMH8sMVEkaZyymWFyCCCsZRc/eOmKM2hZ+KErKrBkaCQe8DrH5YJRdTIKrJAiCynrGpGmMDgQJllXs0g9jcXG9sY4vw8jmZ1IsQFHmW4kRqeW47jrg0A2tZaZYDmBYCOwvrGxuPX6pU0UkkzE3IgQJiSIkDD9HgkatTpAwQyq8nzEsM20WWRE/3WoK6c+aVYnvobx6XF40OkYP8CqM8ODngiYEBLBSLCL/AMMRAPaMWPEVzmMAk+pFtVIPoD0mRfFZxDrdsob+JQRIGsgz7g/XDdGsQMpHlmNdtJ7ZtpnXCkn6Fk10Cq8WoZiXlrm+oIInraJkwJ+uJ8PxQMQTJI8o1/dGXvbQ6/ev4gyDYzm6bkN/2cdB/Rp4Ejf+5dTFM5aYaPOLl7dARHck6qMWlYOWifhv6LjlzV6wTMI+XTpKSP8AybMBPUX9cC+IvgApT+ZQYVMtyMsOFWZgEkGLtIM9sbrx9Cq1Sk1NwqqT8xSJzqRAA6ENBwX5h+mLwizJt9nGeMqhgomQqgsx3kDL3J09L4VFQ6ZJYmM1xmIjQagjUz1HTFl8Q8P/AO6qgtZalQc0G+Y5VF9I72H0wpWoE3eRewi5H1gXDX0N/fFKjVKiQoAE8xylZnKpIJ2mZGu/bEuFl81pP4s0aTadwbLvglQmmk6GJ0a4FribAmQdPtISHHliPmlSloUcoG1omelzikOgwpZlY5blspSCL3uLA6i9xuOmIVKbIQCMs2iJkaXix37mZ64dTi1NMhGyG99+saGYExOnbXC6ceWMzMRBHLa4AtrsJnfvg7Ew/D8cKYhEBBuTJF/Keu4x7CdSlMEBoi0fLA30BBj0x7GeAYxF6J5jmQEEgjYgdDaO0GMOP8tX+WSqSSW5iQpKjRlU2kW9Y2nC9ekOWmcxzIxDTILc2UDaCfz9sY4ehAnL0kG8wZgAXube+EbofoCk7IGCnkMkXLR3BFzpfcjFjwSJTRCch1KtkBECS0wY0AOuu9oxW06OVWAd1dzDZFJAGt5gGSBpI73tnLTAWmjXcwWAbIAYF9QeaLqdI0wqGD8R4sEPAAmRICrJNwbaR3J296VaW5sLWMmTfX0/PDXEcJc8xM2jyBSPMCWEQDa3XXA+E4JmIEqTmgQc3YC1r+s/fFLSM2rGQanyxAAzGJAUWERrb1I0jEV4VmyoWl5kbydMt2t5Tfue2GeNoBWYJYLmy+k2j3v74rqSkGSrTubrfQj0nEwdkRGqbTmDqVZTINp1NiJEgE2vjL0yeUEG9okkSQDfrEz3JwCtxxYyCM0bADS1j0In88B/XF3mdQymCIt6EG1vW+LotsOagQiWuNcq3P8Ab0PXEqTSpYfjIQkmIEEmf/L0uFNrnCn60hYl1bQ3Ume1ja38vfD1KnIGVg6EcyxDADcjWR1FvqcAkA+SmYkBlEFo0IgXgax3IGvtiNGnUkkhbAa5UI3kMYuPfE6VUKSBmgq4kntK26ggTgNFVLKBmQTdpB039InDsBmtXcLdvmpNwXkiesMVAnTUaSBjxID5mPltlWLEWvHLr0nS/cCO2aQFEHQ/iHf1Agx+eM0QFBI8hkA3OU6ppp/MFsAGXYDLUC+aYOaSIMEaC+/cHB5epAGYuQQRc5gGJA7mSbjAKRlb+vvBBOkG0fTG6foyol+IczZFJjaWOUf/AFBf6n1NRVsmTpG2/BnwgvCUmNSKlSqIqTdQt+QTqIJBO/pGNY+O/gI0wK3BrlA5XQEwAfK4k98p75T1x0k2wXL8wFWXlYRP9P8ALY3pNUc+Tuz544ek7oTDQWBmbZQCfpcDqcdi8FpfqvC0qUXAlryczHM0ne5ie2Of8N8P1W439VMQKxVmBWciFibTPkmxFpx0vj6ZMxjKC7Ll2ZHi6RJYKBqSYA9cU3iHjMVMyOOaEWbqxu39YIxrPxRx9WlVFOiJgA1OUtmzCyx+7lvI33EYc4Zf1ihDDI0fRtAyzjHnnKNUb8MYvs17xc5uLcMQVJV/WQrN2JkR7Yi0Fs5IllUtmJDBiPwNflOk3gLpthzxvwkInzEH/wAZAcHmGU+ViN+aFM25lxrVaq921JMGRYBYI1tvbFLYSVFtxHCFlGoC+m5J0sbyYEThOnwAsM15gi1iTG7WBjU9PbA6XFDI2bmNjqcsydBuSYnS3phJONJIJ3gGexnXpYfTAkSPrStkHKGNzoTluGG83YRgpQZCPNLAAizAGxEkifKb9c2FzXIUIJeTHMcwGlxYRrGb1HcDrcU3ljWAVmYINotb0PXDHoPU+ahgZl9acE99Dj2B/MVbZn+wn2LCB2x7AGhzwimtWWeCFJcrOWEMbyCSNAvfti9ocPRK5cwQkkkACSBBlRmgESOVpzDa4xrvClcgGUyoMGwPUDW8n0PrNnqdPK9Egkx8ypIubxYagxGnQnWcZs19DfHVahpEMYWGWQSxJAtlvypmLd79IGBcNVhWbXKYVQsZjB0JuaYVbz0vN2xGqUV55mb90QMqKJaJ8llga2BtpBOL8QpBGKpIYjLNTPlJAEQFEjKdI2MW1VDEEprCsA4BUWYqBIswEdcsgm9xqRJHQLO2acuUmDmYAGMsLfWGH0O+DoifLYyNMoBESWvJMyFEHQTPY4HxNdURFWZPMGkkEmIkHRQwWJkwJ1Y4KB0D8V4xl8vKVIE3mQARE6aTbqvTCNJ7jNeb3vb1n1+h0xOvWkAEqQOmtxED7fQYHQ4gEMuXlj3Btedx2/KL3WjNhK8ELzW6wSVMsYA3F5+uuIjhFKsQb/hAEybyNZBtpFxftjCcMuUCASTqDqLDTdpOG6HCCkwqHMI8piViCQZFp0OW2vvgArHpqhiJYeYHSNx3Y9NvWwarmmqklWB0WHB+vJpr9YwOksqRPKLyNyNdd776ziLsWfvpO2mgtt1wxAVeoBdgQeoDdOvt9cYdpseWREjT6bW3GDtaWzRcXMSdu5j0GGKXCKCysIIHLN4YRNtN5vOmAVCaKWPmGkTPT174M25EQ2s9tfTqfbqMDVDlloJJBBMT7+sr9sQSflsdLqJA6yZPe35YADpvlBAGg1J2mesRbHQv0R8KQ/EMGzLCCIMBjLC51OXp1745otPPAFhI2Fp6nr/fHYv0T8Nk4JyZvVbXWFVBH1zYuPZE3o3ejSAub4a+YALx6f8AdvthWkYEnU4mKmp/njazEreK8MoCu3EJTAquIZ5NxYaTAJAAJAkgDAHQHB+IqScLs2HHsGaR+kzgCr0a4YqhUrUI1zKRljYkq5F9lxpvA/ETUahYLKmxUkyQNOb97eY9sdk8Q8BpcbRNCrIm6MDdHghWjQi5BB1B21HE/F/BKtCvUoVRD0yRPX91hMHIwgg/3xlyQ2bcc9UbQfjLh8yPzRJFWmyg5kIIIiYN46WnGpUq6hiAQAZsbgDaTN4sJ/LCNSiSSN4zRuN/ywOlTbqP74kqx80REz2m+/WNv79MBVBc9CoGp1BI19BgVGnc81uvvaw1vgtcmDFgJtNz3Me3ph0KyCUi0adNZO23v+eDGqw5SOxgxcWF+towvRAIUywIvII12xZ0aWbeS2uchZbsRZhPocTQIHQ4ZqglUYDSMp6Dpj2J/rTISoRDBi6z9Og9J9SZxnAM8/FB3CGpciAwtB1AII0vtH2xj5rAogYxTVQxEroYI0mQSB1kDphF2JhsgVdum4j7HXpfFjSYmmwgSEDFiYNmpjNPqQCe04mirJHiFio4NwQqgCAoaxME65eWdgOpuVuLWMjTAEzCks0gAZoByga7yT0xW8MQ6tBuo3/EFuTN42j39MMlqpQsF1nM1pAmBBGinTvp0wUFhanF+a8IB5WkXvaBYaAfXC4PzDNzrYKLAdu6gf5GB0aMgDmyxJkzJmAANdNhrBwOrMkL1YW1gRE3m5/y2CgsnVqKNGjrAAvPbGFINlPNczrNjP0vf+mIfJLSGgnYzcn3En3x4O1NwCCDoLdyN9ZwUKw3DplytMZSDruNP8/wF8MzgsVUmVyyGZbxPNBEgm1+ojTA6rAQFAzDmjVR0EfiP2iMTp1P2iuqZCIgQxWR1Ik3PXr2wqAnTrVGCrUBYveygNqR+9cyp1U6YCeAM5oYpvIOZfWIkX1FsGWmwJb5iqJ6wekADUR6DXB6VRFyjNcgmR5hcgXII02j3wF0V9NIKmREyOhM2ncaa4JVblDTzHzEGdGsQfSP/ridZlJNrAWGUAj1v6GbffCxrIuZbiSJGUC/17m2H2LoNUYEjIIIXmy3BJvOXUEEDeJg+vqnCBAaZIgxkYzDLOtvSDaRzThYwQToABJgD6CTfaMTSuZsOW2VSdIEExGsCfXAK0H4Chldc3lkSRdf3tdNCDOO1fC1PJwVBBElATGhLczH0JJOOMcBxZSojkByCCwa+YLcqdiDce/bHbvBAi0aeQFU+WmQNqFIGUHuBAxfGttmMy4TS+uI1nhYwNa2A1auNCADnAGOCVGwBmxokJjnB1IOBfGngC8dwjrlBropNFrZgw5ss/uvEEaSQdQMRQx6Ycp8UBcmALn0Fz9sVVoXT0fO1OgzgBSdRqY1vczH9MDrhVeAc0bjQneO3TFnxNdFpAAEM4zaTYxHpIVY7A2vipq0pWZvv2xyo6Gggi8wpn1G9v8AvBaSzYDMSNOo1+owtWpaGT9P74GtVpHUXBH8u+GIdThTAtvaLr6TjLARqJnoxP5EflhikpgmqqiQDIyhjowkCxP0PfEaA5pHMD+FuUn62n6++EVQT9cDgE1WBAixy7k3A3vrj2B1HIME1B2g27a49gyCg9TgiECEeVubS0SRB0M5mH+3vbHyZp3ICmRspNgJAOqhjeOuMHgw5DFpsCEsJ9STGuup83c4HU4hnYWmLARmKgyxN7EzNz0A0jEbGZbhilpEvblFh/u6noOuCUaRTKxbKCYURfoxI/dMHWZ++F6juL5zv2mOkWkAzGMvzeeQ2wzdLjPbXqBOu2ADFSm6xFlLaiSJFtb77XjHuLqg3F9NJt1gn+c64JWyn8QDRzEDzDUyBaQfWRG4wM/LUZBnMxJJAg9h19/ywDGaiKGYCnmsAGJPQGY03+s483GZjlluW2aZMAEz1u0aaYDVVWMs1tDKnpMSbTEa3wKmCoBVWUCCCe1rEW1MR3wCF1ocxmQq3b0HrubADvhuvVcSZKyZKg6xf6AGemIF2IjLqZPt30AA322wWjw+c5QcxIOYgX7KnQEkAn66XL+w6BqoZSJ/ittteNjHtM9cYFOCY2t1jfXfBK1PJUgEMqWPQmAW11Ek+0Yw05FiAk5gNRa3NO4mI6Hvg76AkFKuWVDIFxaIJiG/KNDOCfrWUl0LXmU897Ssm5F5Daj1uRh3zWS7aEmPz6Hv0xCmChZYgkcqtI5gDe4Hf3jAhksgdeS0aobn1X9689/W+AupAgjSxHczHvgVNREnXXe++3pHrixPEtJ+YgqQIGaQxgwDI6Ai5nAAGhTOoFoJ/wCh62++O0DxIGmjIbFVjplIt6WjHGqdUM0gsp6MsgaCJA0AAiwjG0eDeNsMtByI/A0iwuQD+WKi60TJXs6EnH2x79bxrA43KSJmOhwan4l3xsmZOLRsBr498zFUniY64HxPjaopZmCjqTH540RFFueJxqnxx8VLTpmgpOd15o1C9Oxb/jm7YpPF/j7PycOYJ/GR/wAQfzONRh6jMwDMdWJk+5nU4iU/RcY1tmOLry2e5MKT65QD+R9oxmlS5S6mdje4nTMI0J3BwNKZE5t5v0xOijo4+WJOwiQZMxA1FhjEsM1NisEKoGsXYk7XsdztvidBaYEMnlFySB5pgHe8/T0xcPSQkFbllaSjWkRmUH8RXzdCBYnelPCgxOYZgT6kf2kR3GCxjeVCy3lnNiJygmwH8ugtbCZoNIPdiWvAOkSdDym2t8Fo+HufL662jlhj01uexxJwWqTmLzzAs067xMzA0N8AAF4ZiAQQQekfzx7B14ukNabe1XL9stsewhga1EhlGohZ6CQP5YIlEm+gFpOpN4IHce2B+I0TTa1wbq2vLqsdwNe4wGnRYScxE30J1sZ674QDLUWGgYExaY9T9MCrpYMZCjY2M/3PTEqtGJYXUWvbW2g64ElENdmKge57xsP74ACB7jLEiIEdNiSBMntviKcUI201Go2i/S/27zCpXBMICI639z3x6vw+cFs0Nvax9xofUYYGeKqgrlBsNAd5A0jf+2JUeIgiRM32C2v9IwjTcNqSABaBP17emHOE819g0R1g9RawIwNCvYSmjZCMpuRJNgZ/CCdu03+mHaOVCFiWflEG65oBAj8U6kx0wsJDgkkmbkbE3t1P0uMNfLIykDL0azETYxGhjQ7a4ll0Ju5ZiRNiQvoZiBbUX7xHQYzdbG8kMRMAj12jTsYwylTL1ygb5YnaD7Wwrxdcm2xuALe/8u22C2SFqLskHcqRLZQQb76gdLR3wOlWZRYkrIOUiRuNGEa4AldsxN1I3Oo9DtfDzcUMr5wJZRzLoWkNJGkgiJHU9ZwFB6z/ADAasZYGaogt2DKdQGMSOunUV3EA5okzBmNP4QMMcNXayNYQ0jXNn5ZtsM0g+uFK65HKsboSpjqtjGCgZKjQh7mwImDqLH8jiS0QykibGJ/Lf2nGKVaYOmUx/Fl1HKTsJvjOUDmVjG7AQI1iNz2MYYFxxjH9XQ6nMFJH8Mj+UYr/ANbdQYdlIkaxfXT2OuL3hOE/YCmQRKklZ5lmSvq35na+Kn/SmZgcwambs41FjYrqJPSek4z45JWjp5uOTpk6Hi9d2C5ytrnKDb6azN+wxH4gqNNJWOaxZiT3y6kxpt3wao2UALYZgNNRMYa8W8K+YotoLN0M3DdtIO2DJuW+h+JR43XZrThSIgkjYAgAdzEkzvgyVySSYXYMsgT0b2/LGRSglCIa4InW8j1BgX/PAEVFlTmUzcESCNbQJB3xsv4cTVGH2Oo5j7gaEHfBaNU3uYgztc95FsSThgqmCrNqDMzpsRaxH0OB/OZBmYBh+6R6HaCCZ2O2ABtGZabQRGYOpOxFiBYXuDPpbAWIJGReac0x0vc9NcYTiFsQDJ0AuBYdtSBpf30xMMdlM3uOUXM6evfpgAeQ/uyQ0iP3ZN7RflJttO5xirJYaEDXSZGomJ/7xW8XxTQI8xK6X0CqNNfLf1w3UkDmaDAABNyZ807AG/tgQGEViNaYO8xr7Y9hdqhZmICAEyJjeDvprptfHsAEeG8RZSQ11NihAg9J7zvY4iFQiQwUxZWkf/q997xhLLeB749TfMwXqb4VBZaUqJVKo1spIBBuTAgiwsSfbbA6fDMwvlTcXU2+sz/fEqVPLRLSZLI0bXzj300011mMACAIGIBlSY00JVtPscIYRvDM1wwi2rAep8398M8VUqfLCl1gi4MXB6sNf+8V9DlOZfv6wRba+HuIdk5qbMvNDCdDlB5TrGAPRjhaNJSCJzTBAEi9hdtddIxJ0Y8pUcwOoFgO506WjEaHilRgSWJF7G+gJ3ttiLcbUaooc59iDp/WTvgYWTqlsrQYJP4R/Pe3fC36yNYM7et8PcTwgWkteoeVwCAk5pIkSSYFj0OmK9uL5gUXL0k5iLRacAxiizMJYCAdvNrcAa64zbcTEwP69u3aO+IPxjsZZmI2ExcaGB6Y87Zvc/3/ACP59cKhGS6mJ5WkWiRvcDb+2CVGRST5iYjcAZRJjcz7euF1cqRB9fuRiYJChxodNyDN/uNZO2GMLxBOUgmYa4Egi0X7QMD415qO9pLTMRdoa/1+2MO0+XlmQfSw6dCPpiVRcwyLrIud7CZOvuNsMBMJM9jFr67YtPD6Kq1JGWWqGCDaFzTYDeABPc4EtLLDtzMbIPwggax7W9sDr8Sc1JpOYLmLbyWe49gMKrCLo2l+OXMajMFkzJMYFxfywPmqYQy0r+9rAjrt9Nsa3Sqh1eRmYSQzXgCIAG34/wD84eRalOlkVgC5buFZSIIHXlN9unTNcaR0v5H8I0qtRjFVQS5sAVkEaCBppv1wfifiIs4VGyqV105tbzMDb/dOFP1QxJa1MDQXvJt3kT774reNpjMZESZt3v8AYnGqqzF8kqosn41akq1MsRoc2VgdwREdbdsDpJSYgl3UDqoIiIWIIsPTTA6wLVSwMZgrn1YBmj/cTHtjNHK7hIN4FzabxpH2GGlRm232FocFTVhmrTG2XXaIzXxDiOHUkfLAjmuTJM25ugAgW7mThHKWGyyNvScMSUo0CN3qEegFK3/K3fDJIqsNlgxbNr0uO8HMB7YPVYkeUagnsdgCNvz/ACzxr5agyjWSM19Sdel50/nj1OuL5hnQowQHZiIDHuM0+sYABU6BKkLywZYm1xNtemF8x01BFm0t/SAfrg9AGNeuvXXGV4cDMx0mAB39e2ACRBgSVmN0LHtMDpjOB/qLNcRHcmfyxjCA/9k="/>
          <p:cNvSpPr>
            <a:spLocks noChangeAspect="1" noChangeArrowheads="1"/>
          </p:cNvSpPr>
          <p:nvPr/>
        </p:nvSpPr>
        <p:spPr bwMode="auto">
          <a:xfrm>
            <a:off x="4152040" y="-2379071"/>
            <a:ext cx="5783620" cy="49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9" name="AutoShape 4" descr="data:image/jpeg;base64,/9j/4AAQSkZJRgABAQAAAQABAAD/2wCEAAkGBhMSERUTExQWFRUWGRoaFxgYFxoYGhoZHCEeGRkeGhwcHCghHRsjGRwbHy8gIycpLC4tHB4xNjAqNSYrLSkBCQoKDgwOGg8PGiwkHyQsLCwsKSwsLCwsLCwsLCwsLCwsLCwsLCwsLCksLCwsLCksLCwsLCwsLCwsLCwsLCwsLP/AABEIAM4A9AMBIgACEQEDEQH/xAAcAAACAgMBAQAAAAAAAAAAAAADBAIFAQYHAAj/xAA+EAACAQIEBAQEAgkEAQUBAAABAhEDIQASMUEEIlFhBTJxgQYTkaFCsQcUI1JiwdHh8BWCsvFyFiQzkqJT/8QAGQEAAwEBAQAAAAAAAAAAAAAAAAECAwQF/8QAIxEAAgICAgICAwEAAAAAAAAAAAECERIhAzETQQRRIjJhcf/aAAwDAQACEQMRAD8A51xPEkw0mBCsRroINt4MSdY74Ro8Qb8sA2O0x/PDXh9eGIO9iNiNLg/ftgXE8Oad7xsQwuN7E36aYBI9T4bNJkazcn2kAWGHeD8UamSyN5QYyQQSeU5gReUzCD22xXUcpNmPMDKgTBPadp1vjGVg2VY9Qco7AyBfCoY2a+YQFZrAazEQBFtYEb4mWvDcnqLi9va46a4UpccUOVoidbabyRr1w1xR0OuUWYCZWwzGf4rEHTMNcOrHYv8ArTznEyLEhiD0sVMxgodozSRa8D2Jub3/AMtGBU64dgJCyxAyjLr3BiPaTpifEFxCrkcLExBJ9TJJ9uuGIbpCobmcsgcpkGCSBlmwido7Yy8KGA1LQTJU6k3H06RB64RSqVBUpMtJixy+xmO3fEhxMS2UldMpM29xp2++EVZcf6oQP2tPMgM+UWiYIgaAzrHvriVPxRSsKINuUwCV1BL3upJgmLR0vRjK9wLzaDEC9hb/AKjG1fA/wvV4qozDKlJYFRyMxvcBRIliL3sAAegOb40xSCimqQ7uzSIVVIEnNkYgtHKXH4R+8BqMCocQ5XIVuoiSQCblYkHXNM9OwvjpC/DfCU1PzFFSBc1ACAFAFlAgCANjphF/BuHrqOI4QLnIBXITlqCZiD+KZjaYEaRjL47xv2YOjWPDGqKylgsCCb3gEDaZIi/sOpAw4fK8j2k8wI/Mb+mJeK8MGJFIgFAQBJi5kAwJkAm2Xa2KqhwtZUbMDo7A6/uLIja0+gPS/Fim7JaL+nRRcxkHKBM/iM6D1IU+2A8PVIGaJVRaTrGg31WDbvhChwFVULFoIABBmwkhiCfVAP8Ay9MMcPWkAMCABNtuTN3uZj1nriSSdMhBmy87AKLZiwi8joD/AMT+6MBXj6RU5ZynmIuIBkkz0kE+/pgv61mQGRBMaWKyVF9vMfckai5Tw6TCEC8dIFhB6mC0x/PBr2AnW4anUYMV6mwEmRAJnU81u/fBvBeBUeVSAMwg3zC2aeshR6ThjwLhDxHFqgY5CoLMBBhbkxoCSygf+Q2GN5/0mhzqKEZTEtMuCAxIYGSJttdTbHRx8M5xq9Fbo0it4Y7pUflCi075JnfWeX77YAeGanCsZiSCbSdwT0zGCdeWdb4svHuKejVZEawAK55ICkW7AgCJ6A98KU89UA5hmkHm1GaymDsCIta4OMWnFuLAruMpyMqDKJ0nzGBqf3hOUf7j+K8A8OFzRETJ9zB3lr+mHkp0mX9pqp9Gm0H/AJD/AAYVTwtScrHMM1pMzsVBi8dATrili1sWgtOukEhgrGJm43keoBj7YzBEvmzC8CQTGw7WEkj7YrKPgjguWbrAF4ki/oJj6G8YsI+UoADFZ8+wOhU/X/BAxWF9MeIRuJpplXKs6mDl0mY9Y+2MrxgLRlIkZiSIAUTJnpoPYdcK0vGKStKgvOrAHLaZNrxeZ3xYcF4hSyE5AACzDXbmExqTOpJ1PfGbVdiaCUFdhJU+8DbYdJx7BqXilNhNr3Mi5m/Udcexnb+haOT8PxhBFievcb4e43icykCLWkg27iB0xX0eHOpbLadf7YaKXhWzFtwCJ6aEflj2rOqgKkgyrQOo6aaH/LYwlSGEsTNjpp6ER9cSyFIkcpv6jrfEm4IxmVsoGmxI666d8Awi0QWMwZsLxcnU2O/+Rgh4hmfPOVrQwPLaxj/bqOm2A8MFvmbKTEcpad9es9t8T45lJARFUKOYg+aTYmY3tgETFHNBhQCTDDlBi5t7jQDXCwIWR9ImPWel8MBJG0m0BokdvppfCrPAkQB0mfp/fBY6G0eSAYOsarcCbH064xU4mzAk5T9LaZesYJRpisclKAwUsB++VuANbhcxA3uOmA8Pw5FSGUMQJgm0ESGJFysQbf1wZLoRETNie08s7ROO7/CnAfq/BUaYXKxUO4iOdwGM9wIX/aMcV8H4c1agV17RtB1EDcCcd94o3I0vioO3RE36BPxIGsYq/GPE0Wm2vMMogbkGJ6Aa4W+IfEPlhVHncmOyrGY+twB79MatQdqzohkB84eWMSQ1hLSBISN+b1xlzc6jcV2ZppMa4iiKhYtALA8wkBpi7RowInMBffrhLig6yGzBBIaRymbC41BGhFtb9ZpK8ykZNRF+UW02PKTHcdMMhHY5KhCUzmvoVXKHJHU5lUg20nHlRbb2bckoT2tMRp187tmIh1gi8BQQSLamw6TaYwNKBLktywIprMg7nQ/+Mk7A9ZwLiKVJWylmzIsEMIE5mVzYXM8v+07RCvGce6ZgBykghRJK5SGSSbm/Tdj0EUo/Rz0WVDk1tPIwgxlzTKnoOa56euM1VVAQoIIgDKQfLdmjcFgTbphP9Zzh2ywwKkka3JCxNg3pg3EVYiQCWyqbmBFxbUibnqQBvgoDb/g+iqfOqACwVQQBBB5jcegxbeJ+MDJAmW0I2i5v1xVfCFYPwhKAgfMYD0hWv3hhPecIeN8R8lqai5c5208uYIB93M/wjHofpw2aQaVNiHjtcsyO4uwMkgWIBAEbQInAAmTyklgBA9hc/b1yjbDnGhaqFVdQWgoSYggw2uzARpqowhURU+aSwYOeSbEwd+wjTSw644J29v2LlSy10QqSQRTAJls0Acpi5YkXA9dfaa7xfjjCyHUQ7rl5i2jEmLQPoIPTDsDLkgAxIHecxGhuYmTuLWOGqalbBgAAJkTYgPGsETM+jdsXBqyUV/B8awAqFZsIJjm0InY5rmO3YYeo8WGiebIASpMrYzbtIM7kQMAXiVATLyB4UmzasQBMwZE31iCdcH4SlTR3vDkbeXlhlW8/ujeL+wUqsGAJZc2YQcskQLTzAKNYiTf03GM0qwcQW2BjSwu0jQHKCPpoIkdcB3hiWEXJaM+jN3zTF9AojUzhBeB+XzEy2flB2EkNMai6wNddsLHQmvofehwzebMT2dQBcmAOgm3bGcV1MkzLhYJEPE2ta1xMwcew1FiKXgOEBpzUEKZOYWzZYlRvMm59AInDJ4mky5CtMsPKS0EdBIGx2n6YDxLVPl00IKoWZ11JGgjqF0PcnEuFo8OG/HJ5RIBuddU/y+O49JOh3h+Do1KTFod2bLCEgpM3MkgLm1B1kRsMUh8PqFhTgEm5IabWuToLdSOmLgcfWRYRNiqs5zHLee8ERaYjbTGeEqVg2YrIIkxTkhJgnWDeRabgzGC2Oosp08OdtQTcCSIue/SBgicBUkJlJLaASZ3Nrz7DF54dWBWct8xBWCbG56BhIi2kLY7EHhFSiXRqptmljAVSXhYLRzEDyz7xfA50RgjX63hdQNkyEOPwsCrAdYI074ItEEQS4cQDuD2teAPXTTG31lerRFVA/wAzkQqrKklfxswszMqquuoJvOMcN4HX4hJrUSqSqIGQypggMzNCksWmSTAU2sMR5dWwcE0UP+lZeDFRVK16VcSyk5irIDTIIGmdHv17mMW9fwwB6lQkZijLmWMqzZ8o3nnAE2DAYvfBPBT8upSoIwq0iMysilaqnMCaamOdRtuAIjU7B4H4ESAKhNUS2UhOSQr0pkM17ixyiQtzBjmnKTejFwbZqHg/hNP5/D5QJeoJubAvDQBY8vXQAnfHTq6Ek41v4T+EX4euhqC9KhDEg/8AyObBTADZVzyVLC67jG11hY47vjppbMpKjmv6Q6ZSutQgkGiqrE6hnLbG0kT7YouAqC+cZlQ5ZBAhAVyuDs3Nmy9J0tjqPiXDZhSqBczUmI1sFqAK5PsIkwBmLSIxpXE/C7zkTLFNCKRzK/zGpqrKGAeSXYO6i8ZiCAABjl+Sl5GmJRtWVjN8sDKwYOvK1oN4P2Kn364FU4xSRmOZYYPIJm1gb6kffNhdKzLU+Wf2rBym0CoZAXoPKY08trDCVDxAXpVVIB0kEFSDIkm9ySDrrO2MFxjwZfpW+ZUXlLOwGUEeaeW3UloPub4Xr8NmrLmsFA5dIcDKF781yNgo6wNs/Rn4P82oK1SnzUKcUxAyguzFTO7KM41taeYYsPib4DrVK4rUKalX5qq5lA+YklXgm5aYIG4ne2q4pKFxYsTn60Hpcv4WAEqL5iBbTWR9/TBMo1S9svLchgrJCW3It1gdxjcPDf0cP8wV+KqlTlIFOnBYSIu91U6nlDQTY2nG08B8O8MhlaIBFwS1Qm1xq0a4cfjy7YsRbw3wxaFBKR8wEv0+Y3M8dgxIHYDGsfHvhZNJeJpzNOVqgf8A8uYhu2ViQez9sbhxTYVp5WlWEqwIYHQqbEH1FsejgpRxBnHuH4w5k1ZDrtC2zgXmYJ17dMWy8UKmepUuXZxG0tJgDZQGtvLDC/jXg44SrU4ctAGXI1zmUgEHS5Op1vIGKrh2qBgrKcoktoCAYF+lwPXHmTgDiWRqkOBlgIFknQkGDvcXygnYCJw3S44asBZkvpzC1o6CW+h3GKXjaxoVCCwLQ8mLSskjuSY7Cw1mA16jCXqEr/BpBKgkm1psYgn01wnx3tCxNhpcfkUEoJMhgs2vfJfl5SRI0064TqFUyAMC6kkmJ3HWYW2neb4XamfmZSYNhkJ52LGwgXEmNcD4zhGgkhSdFyTEBUMDuVbN6eohKAUPniEcjLYg6QOYHeekDTe2F+LGRlyzBeIyxBJlhN7Cw7R2OBiiq1kNRiKsK0A2lSRBjcwJA398W1PibFiFyqCSLGSCzAgfvHWZ0I9ldB0Vz+E8VJy5Y7mDO+2PYnxnGKxBDmIjX92V6bxPvj2J8kvoLGfDvhzj3oqcgp01LLmZw7wJkBbnLmkWi4O2KHi/D3zQyVZ/AaoNFesoscw998bVwdWuM7fPNKswYRE6FyzOAw5hYggEgHTfC3B+HqFdeIU1wX/aMDlYDNlYsWOaFvILHQ6Y7VI9TA1QcGznNTViBbNDEFtuY9rWBGnXHuHrVs0u7KROUgaXvB08w06jG8eI1uFWm1HPHJTVMnJlKurE8xEH9momTpcrOD0PhUVVWtUoVDla6oUbaRJ0KSCM2YAQCYkE1l9A4JezUafilURniqUAOZpzDaZBB0nBuA8XqNyFbwQZB50Zi7KVBywWJOltRBvi4/8ATi12rhKLIwyyKh5mECPlhDuADHrciY2HgP0Kh6a5uIdd4FMLG8H9rqMCWRMqj2zV6HGCklUIWDqA+VQEKIpAiQTJOY+YWGmpxtfgCcVxbK1GDR/G9Q5lkAQJBOYiywAfaZxs/wAOfos4ThZL5uJcjLNWCoWZIFMcsEgEzONpekAIFgNBsPQaD2weFXsxlyd0UfA+ErRXKWao0yWY5b5s9olrNpLHB2rkaCP89MMVwMV9dsbwilpI55MMvEnQ/bA65wEgi+MvWt3xpRFi7IGV1MEEEEGYINjoQfoQe4wEcZTDNlXKRBKLmLMQIlJUsQRlFgSATIH4zI9/XGoDxlHZ4ol8rLlzVLEAQAud4u2awE8wEi+OT5kMqZrwq7LNqNCoDWb5d+VgsAa5ipVoDGGaABIuYFzhesKTOKjEZiDmkLYElgZIB/8AkYvGhJWYAytPgHaouWpTz/MYk+QqCRNMEmqGJLFI5WGu84rvEPCWV2bO3y8gdmFM6IqqbFgczHl02ibMB5dyTpmrvo3P4S4oBXSmuUAJa5MmSxJMySd5uc3fF5xnGwMoOg0B/PGl/APFkUa7sWJzIoLArYAtIkAwc+LI8RALTOY/lj1eBVBWZNMtFqDWScTapb1xSp4iB2wQ+LL1x0EDFd8KinGINxgwJ/ERi1okrvivwejxBpioCWKsi5YzWZWW50AJaWIICsxgxbV+O+GeIARf1dqZgMuQvBUDytnJ540aQo0Iny9f8I4UrSVnUksZOxSxXrJt/wAvcA8U8Jpiuax5XKqqmRLRooJQhRMGDN7gWxw8sG25I0S1s5ingLPRckUyTUVCW50EXcBlsGkomadQgBabof8ApquFBWnUqKSGpqQSyMC1mFxlIVogCSosJx0Pj/A+G+WeHakyKWMKWYCoywZDtlbUxmOVJYQTyjA/F/DQAlIy71JYpbMbyCxAkwVbSJOYyBJxwyzgisDTaXhlKlTaq4RqueoahE2lEK5ibgsXE6QWO4shwnAM1Gm2ZGMErB5g+UIQQw/hW95zAC8jHRq/h1R2yhMohoNIl2zqDmDNm5WgZRIYi0RoKTifABTrqvzWpBNaZgKxJL5guYkc8kGXMZLAav8AJrYeOzWK/hNSSGcZBm51uJXNn6zADmdYA/eAxW+HU0uzEEXI2IEHzX3mD/fG1+M+Fnh+H+VQBYs2ZnY3KkqqqmQ3DQB+K4gTeK/w3wZaZc1lEmxU5iGUOrAkWytKqYGh1BFsPpbJlxtGv8NRXKPmZ8xvZrelli2kbRGM43FKC0hlpimwvdlDGZM+k6x1Jx7C8yIwNVp1qdYyG6TPLlgHQnMBY2OxsQLnAeEormdqdSpTUKc7fMXmBgDQCBuet/U1tWsqkne3KCSt5JB7D17TiNLxCQFSRJtAm5jvGbS+OymejkbR4DTzU7OYUDM1QSNDmgZsxaR+FZM3scdF+G3/AGCEZfVZg31hgGWdcrCQZ9Ty/h/iKzQJRAAzEMGZSZPOCwBtIJFhcRqbb4a+MkpEJmf5ZaCWOYICY8+rKDqdh2xpxunsz5VktHWakQsRG35W6W6YsuDYRA+mNepcbIg4sOBgkZjYddMbs5Uy3fTClSme/vgrcYq+nXC9SqWNtMIYtUbCNSoN4wXiqu2KutWE40SM2MVK2FqlUYR4njo3xUcX41l6/wCdsX0TVj/jni4oUWcEZohO7my+wNz2BxoHhJ+WVDGwFzYX5lknXobzMaYN4j4g1eoJIhSeTWOrEAGW7CfuThWgzMXy2gcjECYgkAA6Gw5rnmjtjh5J+R66OrjjSLmj4oaCsZqjMrGZdDrlNgwhiVXS/foep8WoRTZiWUKVCuqxnUMFdYGY5s0GIusmZgU1GvmgMxAGWZIJzZjmmLXSCe8i04X4lEysoUspYbBZHmGW0eUydRI1IjGCgbL+mw+E/HFMlkkc568wIMAnc8uskxE3m1yviIIAnW/tscc8TgPKSAe5uL7KwBIYnSR1GxOLSqBw4KrUzKpBpyJBXKpYl1JIE5joQDYWgY2g8VSIlx+zbHr5fxHGDxc+mKbxDx2mlIMNbZv4f6+2K/ifiaKZZVLHbYaTc6xjfJGa4pVdGx1eLABJcD12wTwfxihmJJDsCoW8AHWYtmt0b2OOYcf4nxFUy05TfKBy29NffAQ5yiIEEkgwb21kdD+eJnbVIlJH0DQ+M1dRMIJnlUQN7n5hBkZo5T3gjC/iPjwWqI/aU5klozAC2UxcgMVYZo8ouSATyfwP4haFpyJk6AQABte1p06aa4sf9QQ08rlh+IwdApIN9Z313GPP5Jcn6yC0mdJX4uc5T8xQsl4ZVnKLXbNBkm2UBjlMbgD4vxf5klnUaZoQwAMpnIxYsDby5SeXTbnXiHGoKDfLcBTlUjKfMSYtcMulyT5ZIBJxP/UwtIlHdwqKzwsZnWSzH94ZmAg7KCd5PzfZVnU+D8Z4dAxy5XtJpqxSY1QXXQzEDUHmsTVVOLpVKjFwrBmAL5KYLR5TLkPCsbwSRsBeeW1/HGl0YghottBkgeWQARtp6Thul4ybqBlOaAJYiwgZfUG22mm284yra6KTS2dL42hRJQ5BClWVXlm1lfKWBvFrHW3Sm8TpK7LDiwMfMOYKViGfKCXYuQcoDFiwJ5Qc2t8b4u5daJVQpccoA1BJJabQJmIG2J1PFwzg1aTOwhgxX5hBgWzeYABQCVMwI2GMfHkUpRfsT4/jKqOVdpcFg2aBdWK2ixFrEWPbQYxnjuKQOcrKkzK6AGSDlEG1u38z7Gb4ROEWaxT+S1MHMV6giZPt2iB3vvgdQ0/mZBV2jSBMXBKgyJ2/LEE4q1hFjHXpAt3Jt3wsKGYHNlFxH4e1u0dcehQ7LnhaJGZRFSUJMEb2MDXRhrg9OipVo/ZvYgnU/YgAd2m/qDR0yBIZrT+G5ntsNx9dcNcJzWIbopbQb3F5FtCCPrhUUjoPwz8UrTC06zQgsHYkFbwA1u6idBOuOgJxY6xjhScC5mYYRYgjfMWaTuQ0naYi2LWj47xFBAhcsscoYyegEk7dB2641jP0zKcLdo6xxPiwkCZJMR9sWtTjsqAD88cCr/GtQNYidhp9yddP64ufCP0kV6jCnUCywOUixMAG4BOon3GLc1VslccpOkdG4vjtyca/x3jyib/5640zjvi2s1b5cAAAFmJ6wBl23H36YQ8T4kkAEB1i9pJIvqNB6RocJ8y0kWvjSpt+i94z4tS4Uhm2G06XPrilfxasS4bmOoCyphjHKQJgDqdJ74q6dGb5Mt7WIgR+KdRMG0b4j8t0AjQaBTbvp7e2IlJyHGKh6LCnxNSwawUkMOkG/tdiNf54cq1wgEmRPTUgiDM2jKQd72xT0GZjBiDqAwsYv9e2CcRXGbmW0sROhJN9fQGJ3xio7JT2W3BceGOdWUG5OZZEgiCdQBIB1tA6RiPGVQ0KSFYSMw82UXgQAcpN42vimr1EK5QpA65jc9Y7A76fWcrWzLAIGaASZvfr0Me++uKxNMyy4fxUUuX5hW0Dl5TIP4lljBteDaMG4/xgMiQbKrcskg5ibHr+HWTJb2VNFoUMylI582q7W3HNtImBNjhdeIp30gZpUTYmw1Nzp+WFSewUxrgf2isuzREgEAiDsb6RHoeuMVKdouCDKzqdp+wtiXAKkyJDQVGa12kA+m04smpF4MT1BmQe0Gf6Yyk8ZHocTz46ZR1VOQSGtJMREa/y6HCL1lUQByy0TOrW+oga9MPeJ8OoMhnEMwAkaiBqY6SLfiiZnCoTLNpB1gebeINwbXx0qzzppW6E6dIxIKnrcAn7Yt+EqMEAIMEmzQIH7MAyexgHt2ulSqLBBAAMgkqIjppa1r4fqkl2CiCzHMewNgOkX6T2xM0mZtBOH4YtUK/hcQbZQN73MEHpMzaNMTTxEVqhIGRFEAIYOW5MyBcgQTci2gAwD5DDScwN7GfcfliQUmortGbNciO0lr7xB98Ti+yaD8RwRnMzU8jxBYhQJkkA6bd7RvhWhxpWqGAGVJCqDOxVZJje5Nt8eqcUIdSRl5QqgExaIOsQLT/E2snFc3B1IsZAkcrAAHtf/IOKjvsLY+njLK0vyzrKwJiJB9r64vvD63zghqKIZXDMCLlVlQpBuT0H20xqR8QdMynKJOzW6xbXXfth7w3xJ+YgjlUxpABsSL9+/XGc+K+hON9FzVCqFD0wzRJIqZBLEtYGTv8AWRoMZxWcPxdSLUnqdyN4uLdMexnhINilTw3IvNzZ0YqbwmuWba22jUaborwjZdZUmDe3ab9p9vSc1uxIULa2im9tvocHdBlCAk8wyqpMlyRMj6dMdFnRQEBg2VlBBFo1jod+uvtgw4YKZEggXAaTe2m39seKlBkIuSJi8cpvIOsRrt3wWq6nM0HMDJuO4sY2AERuZ2nCAYFdw0MAWN1SxAm0zpcSd7e2J8R4pVlpY1EjQNdQbW6CY5iCBpocAQSWpggkBg7AGw1aDusi+kydicV/HO2diCANFjYaD3/rhduiWzNYZnADOS0WIhgTygdIncG8zG2M0EyVkIgBCeYTbKCdtRM6Dr0wGjXM5RcG5J6CZi/uTiSLmM6dJm/0U30xf8BPdmx+M0RUVatIEkrAI3BMi3b7ScVfDcSypLh1CjURptIN8M+E8UAvymICkhka/K0SDpoRbc64c4gUkHzKiZm2ymM5Ol9CN5xzdfi0ejkpfnF19iH+rAnKN9yNfQAGfqMLioihkBW5giSBoR1MSTHT2nGeKpU5zKDTIBsDIubaqBA7fywD9XWRlBkgXF73mRlJGmnfHQkjgm5Se9hqFZFMhQ4HmUvlOkSMpGmomY6HC9PjTfU9AYy+/wBraYk9OmIAdidZ0HpMH8sMVEkaZyymWFyCCCsZRc/eOmKM2hZ+KErKrBkaCQe8DrH5YJRdTIKrJAiCynrGpGmMDgQJllXs0g9jcXG9sY4vw8jmZ1IsQFHmW4kRqeW47jrg0A2tZaZYDmBYCOwvrGxuPX6pU0UkkzE3IgQJiSIkDD9HgkatTpAwQyq8nzEsM20WWRE/3WoK6c+aVYnvobx6XF40OkYP8CqM8ODngiYEBLBSLCL/AMMRAPaMWPEVzmMAk+pFtVIPoD0mRfFZxDrdsob+JQRIGsgz7g/XDdGsQMpHlmNdtJ7ZtpnXCkn6Fk10Cq8WoZiXlrm+oIInraJkwJ+uJ8PxQMQTJI8o1/dGXvbQ6/ev4gyDYzm6bkN/2cdB/Rp4Ejf+5dTFM5aYaPOLl7dARHck6qMWlYOWifhv6LjlzV6wTMI+XTpKSP8AybMBPUX9cC+IvgApT+ZQYVMtyMsOFWZgEkGLtIM9sbrx9Cq1Sk1NwqqT8xSJzqRAA6ENBwX5h+mLwizJt9nGeMqhgomQqgsx3kDL3J09L4VFQ6ZJYmM1xmIjQagjUz1HTFl8Q8P/AO6qgtZalQc0G+Y5VF9I72H0wpWoE3eRewi5H1gXDX0N/fFKjVKiQoAE8xylZnKpIJ2mZGu/bEuFl81pP4s0aTadwbLvglQmmk6GJ0a4FribAmQdPtISHHliPmlSloUcoG1omelzikOgwpZlY5blspSCL3uLA6i9xuOmIVKbIQCMs2iJkaXix37mZ64dTi1NMhGyG99+saGYExOnbXC6ceWMzMRBHLa4AtrsJnfvg7Ew/D8cKYhEBBuTJF/Keu4x7CdSlMEBoi0fLA30BBj0x7GeAYxF6J5jmQEEgjYgdDaO0GMOP8tX+WSqSSW5iQpKjRlU2kW9Y2nC9ekOWmcxzIxDTILc2UDaCfz9sY4ehAnL0kG8wZgAXube+EbofoCk7IGCnkMkXLR3BFzpfcjFjwSJTRCch1KtkBECS0wY0AOuu9oxW06OVWAd1dzDZFJAGt5gGSBpI73tnLTAWmjXcwWAbIAYF9QeaLqdI0wqGD8R4sEPAAmRICrJNwbaR3J296VaW5sLWMmTfX0/PDXEcJc8xM2jyBSPMCWEQDa3XXA+E4JmIEqTmgQc3YC1r+s/fFLSM2rGQanyxAAzGJAUWERrb1I0jEV4VmyoWl5kbydMt2t5Tfue2GeNoBWYJYLmy+k2j3v74rqSkGSrTubrfQj0nEwdkRGqbTmDqVZTINp1NiJEgE2vjL0yeUEG9okkSQDfrEz3JwCtxxYyCM0bADS1j0In88B/XF3mdQymCIt6EG1vW+LotsOagQiWuNcq3P8Ab0PXEqTSpYfjIQkmIEEmf/L0uFNrnCn60hYl1bQ3Ume1ja38vfD1KnIGVg6EcyxDADcjWR1FvqcAkA+SmYkBlEFo0IgXgax3IGvtiNGnUkkhbAa5UI3kMYuPfE6VUKSBmgq4kntK26ggTgNFVLKBmQTdpB039InDsBmtXcLdvmpNwXkiesMVAnTUaSBjxID5mPltlWLEWvHLr0nS/cCO2aQFEHQ/iHf1Agx+eM0QFBI8hkA3OU6ppp/MFsAGXYDLUC+aYOaSIMEaC+/cHB5epAGYuQQRc5gGJA7mSbjAKRlb+vvBBOkG0fTG6foyol+IczZFJjaWOUf/AFBf6n1NRVsmTpG2/BnwgvCUmNSKlSqIqTdQt+QTqIJBO/pGNY+O/gI0wK3BrlA5XQEwAfK4k98p75T1x0k2wXL8wFWXlYRP9P8ALY3pNUc+Tuz544ek7oTDQWBmbZQCfpcDqcdi8FpfqvC0qUXAlryczHM0ne5ie2Of8N8P1W439VMQKxVmBWciFibTPkmxFpx0vj6ZMxjKC7Ll2ZHi6RJYKBqSYA9cU3iHjMVMyOOaEWbqxu39YIxrPxRx9WlVFOiJgA1OUtmzCyx+7lvI33EYc4Zf1ihDDI0fRtAyzjHnnKNUb8MYvs17xc5uLcMQVJV/WQrN2JkR7Yi0Fs5IllUtmJDBiPwNflOk3gLpthzxvwkInzEH/wAZAcHmGU+ViN+aFM25lxrVaq921JMGRYBYI1tvbFLYSVFtxHCFlGoC+m5J0sbyYEThOnwAsM15gi1iTG7WBjU9PbA6XFDI2bmNjqcsydBuSYnS3phJONJIJ3gGexnXpYfTAkSPrStkHKGNzoTluGG83YRgpQZCPNLAAizAGxEkifKb9c2FzXIUIJeTHMcwGlxYRrGb1HcDrcU3ljWAVmYINotb0PXDHoPU+ahgZl9acE99Dj2B/MVbZn+wn2LCB2x7AGhzwimtWWeCFJcrOWEMbyCSNAvfti9ocPRK5cwQkkkACSBBlRmgESOVpzDa4xrvClcgGUyoMGwPUDW8n0PrNnqdPK9Egkx8ypIubxYagxGnQnWcZs19DfHVahpEMYWGWQSxJAtlvypmLd79IGBcNVhWbXKYVQsZjB0JuaYVbz0vN2xGqUV55mb90QMqKJaJ8llga2BtpBOL8QpBGKpIYjLNTPlJAEQFEjKdI2MW1VDEEprCsA4BUWYqBIswEdcsgm9xqRJHQLO2acuUmDmYAGMsLfWGH0O+DoifLYyNMoBESWvJMyFEHQTPY4HxNdURFWZPMGkkEmIkHRQwWJkwJ1Y4KB0D8V4xl8vKVIE3mQARE6aTbqvTCNJ7jNeb3vb1n1+h0xOvWkAEqQOmtxED7fQYHQ4gEMuXlj3Btedx2/KL3WjNhK8ELzW6wSVMsYA3F5+uuIjhFKsQb/hAEybyNZBtpFxftjCcMuUCASTqDqLDTdpOG6HCCkwqHMI8piViCQZFp0OW2vvgArHpqhiJYeYHSNx3Y9NvWwarmmqklWB0WHB+vJpr9YwOksqRPKLyNyNdd776ziLsWfvpO2mgtt1wxAVeoBdgQeoDdOvt9cYdpseWREjT6bW3GDtaWzRcXMSdu5j0GGKXCKCysIIHLN4YRNtN5vOmAVCaKWPmGkTPT174M25EQ2s9tfTqfbqMDVDlloJJBBMT7+sr9sQSflsdLqJA6yZPe35YADpvlBAGg1J2mesRbHQv0R8KQ/EMGzLCCIMBjLC51OXp1745otPPAFhI2Fp6nr/fHYv0T8Nk4JyZvVbXWFVBH1zYuPZE3o3ejSAub4a+YALx6f8AdvthWkYEnU4mKmp/njazEreK8MoCu3EJTAquIZ5NxYaTAJAAJAkgDAHQHB+IqScLs2HHsGaR+kzgCr0a4YqhUrUI1zKRljYkq5F9lxpvA/ETUahYLKmxUkyQNOb97eY9sdk8Q8BpcbRNCrIm6MDdHghWjQi5BB1B21HE/F/BKtCvUoVRD0yRPX91hMHIwgg/3xlyQ2bcc9UbQfjLh8yPzRJFWmyg5kIIIiYN46WnGpUq6hiAQAZsbgDaTN4sJ/LCNSiSSN4zRuN/ywOlTbqP74kqx80REz2m+/WNv79MBVBc9CoGp1BI19BgVGnc81uvvaw1vgtcmDFgJtNz3Me3ph0KyCUi0adNZO23v+eDGqw5SOxgxcWF+towvRAIUywIvII12xZ0aWbeS2uchZbsRZhPocTQIHQ4ZqglUYDSMp6Dpj2J/rTISoRDBi6z9Og9J9SZxnAM8/FB3CGpciAwtB1AII0vtH2xj5rAogYxTVQxEroYI0mQSB1kDphF2JhsgVdum4j7HXpfFjSYmmwgSEDFiYNmpjNPqQCe04mirJHiFio4NwQqgCAoaxME65eWdgOpuVuLWMjTAEzCks0gAZoByga7yT0xW8MQ6tBuo3/EFuTN42j39MMlqpQsF1nM1pAmBBGinTvp0wUFhanF+a8IB5WkXvaBYaAfXC4PzDNzrYKLAdu6gf5GB0aMgDmyxJkzJmAANdNhrBwOrMkL1YW1gRE3m5/y2CgsnVqKNGjrAAvPbGFINlPNczrNjP0vf+mIfJLSGgnYzcn3En3x4O1NwCCDoLdyN9ZwUKw3DplytMZSDruNP8/wF8MzgsVUmVyyGZbxPNBEgm1+ojTA6rAQFAzDmjVR0EfiP2iMTp1P2iuqZCIgQxWR1Ik3PXr2wqAnTrVGCrUBYveygNqR+9cyp1U6YCeAM5oYpvIOZfWIkX1FsGWmwJb5iqJ6wekADUR6DXB6VRFyjNcgmR5hcgXII02j3wF0V9NIKmREyOhM2ncaa4JVblDTzHzEGdGsQfSP/ridZlJNrAWGUAj1v6GbffCxrIuZbiSJGUC/17m2H2LoNUYEjIIIXmy3BJvOXUEEDeJg+vqnCBAaZIgxkYzDLOtvSDaRzThYwQToABJgD6CTfaMTSuZsOW2VSdIEExGsCfXAK0H4Chldc3lkSRdf3tdNCDOO1fC1PJwVBBElATGhLczH0JJOOMcBxZSojkByCCwa+YLcqdiDce/bHbvBAi0aeQFU+WmQNqFIGUHuBAxfGttmMy4TS+uI1nhYwNa2A1auNCADnAGOCVGwBmxokJjnB1IOBfGngC8dwjrlBropNFrZgw5ss/uvEEaSQdQMRQx6Ycp8UBcmALn0Fz9sVVoXT0fO1OgzgBSdRqY1vczH9MDrhVeAc0bjQneO3TFnxNdFpAAEM4zaTYxHpIVY7A2vipq0pWZvv2xyo6Gggi8wpn1G9v8AvBaSzYDMSNOo1+owtWpaGT9P74GtVpHUXBH8u+GIdThTAtvaLr6TjLARqJnoxP5EflhikpgmqqiQDIyhjowkCxP0PfEaA5pHMD+FuUn62n6++EVQT9cDgE1WBAixy7k3A3vrj2B1HIME1B2g27a49gyCg9TgiECEeVubS0SRB0M5mH+3vbHyZp3ICmRspNgJAOqhjeOuMHgw5DFpsCEsJ9STGuup83c4HU4hnYWmLARmKgyxN7EzNz0A0jEbGZbhilpEvblFh/u6noOuCUaRTKxbKCYURfoxI/dMHWZ++F6juL5zv2mOkWkAzGMvzeeQ2wzdLjPbXqBOu2ADFSm6xFlLaiSJFtb77XjHuLqg3F9NJt1gn+c64JWyn8QDRzEDzDUyBaQfWRG4wM/LUZBnMxJJAg9h19/ywDGaiKGYCnmsAGJPQGY03+s483GZjlluW2aZMAEz1u0aaYDVVWMs1tDKnpMSbTEa3wKmCoBVWUCCCe1rEW1MR3wCF1ocxmQq3b0HrubADvhuvVcSZKyZKg6xf6AGemIF2IjLqZPt30AA322wWjw+c5QcxIOYgX7KnQEkAn66XL+w6BqoZSJ/ittteNjHtM9cYFOCY2t1jfXfBK1PJUgEMqWPQmAW11Ek+0Yw05FiAk5gNRa3NO4mI6Hvg76AkFKuWVDIFxaIJiG/KNDOCfrWUl0LXmU897Ssm5F5Daj1uRh3zWS7aEmPz6Hv0xCmChZYgkcqtI5gDe4Hf3jAhksgdeS0aobn1X9689/W+AupAgjSxHczHvgVNREnXXe++3pHrixPEtJ+YgqQIGaQxgwDI6Ai5nAAGhTOoFoJ/wCh62++O0DxIGmjIbFVjplIt6WjHGqdUM0gsp6MsgaCJA0AAiwjG0eDeNsMtByI/A0iwuQD+WKi60TJXs6EnH2x79bxrA43KSJmOhwan4l3xsmZOLRsBr498zFUniY64HxPjaopZmCjqTH540RFFueJxqnxx8VLTpmgpOd15o1C9Oxb/jm7YpPF/j7PycOYJ/GR/wAQfzONRh6jMwDMdWJk+5nU4iU/RcY1tmOLry2e5MKT65QD+R9oxmlS5S6mdje4nTMI0J3BwNKZE5t5v0xOijo4+WJOwiQZMxA1FhjEsM1NisEKoGsXYk7XsdztvidBaYEMnlFySB5pgHe8/T0xcPSQkFbllaSjWkRmUH8RXzdCBYnelPCgxOYZgT6kf2kR3GCxjeVCy3lnNiJygmwH8ugtbCZoNIPdiWvAOkSdDym2t8Fo+HufL662jlhj01uexxJwWqTmLzzAs067xMzA0N8AAF4ZiAQQQekfzx7B14ukNabe1XL9stsewhga1EhlGohZ6CQP5YIlEm+gFpOpN4IHce2B+I0TTa1wbq2vLqsdwNe4wGnRYScxE30J1sZ674QDLUWGgYExaY9T9MCrpYMZCjY2M/3PTEqtGJYXUWvbW2g64ElENdmKge57xsP74ACB7jLEiIEdNiSBMntviKcUI201Go2i/S/27zCpXBMICI639z3x6vw+cFs0Nvax9xofUYYGeKqgrlBsNAd5A0jf+2JUeIgiRM32C2v9IwjTcNqSABaBP17emHOE819g0R1g9RawIwNCvYSmjZCMpuRJNgZ/CCdu03+mHaOVCFiWflEG65oBAj8U6kx0wsJDgkkmbkbE3t1P0uMNfLIykDL0azETYxGhjQ7a4ll0Ju5ZiRNiQvoZiBbUX7xHQYzdbG8kMRMAj12jTsYwylTL1ygb5YnaD7Wwrxdcm2xuALe/8u22C2SFqLskHcqRLZQQb76gdLR3wOlWZRYkrIOUiRuNGEa4AldsxN1I3Oo9DtfDzcUMr5wJZRzLoWkNJGkgiJHU9ZwFB6z/ADAasZYGaogt2DKdQGMSOunUV3EA5okzBmNP4QMMcNXayNYQ0jXNn5ZtsM0g+uFK65HKsboSpjqtjGCgZKjQh7mwImDqLH8jiS0QykibGJ/Lf2nGKVaYOmUx/Fl1HKTsJvjOUDmVjG7AQI1iNz2MYYFxxjH9XQ6nMFJH8Mj+UYr/ANbdQYdlIkaxfXT2OuL3hOE/YCmQRKklZ5lmSvq35na+Kn/SmZgcwambs41FjYrqJPSek4z45JWjp5uOTpk6Hi9d2C5ytrnKDb6azN+wxH4gqNNJWOaxZiT3y6kxpt3wao2UALYZgNNRMYa8W8K+YotoLN0M3DdtIO2DJuW+h+JR43XZrThSIgkjYAgAdzEkzvgyVySSYXYMsgT0b2/LGRSglCIa4InW8j1BgX/PAEVFlTmUzcESCNbQJB3xsv4cTVGH2Oo5j7gaEHfBaNU3uYgztc95FsSThgqmCrNqDMzpsRaxH0OB/OZBmYBh+6R6HaCCZ2O2ABtGZabQRGYOpOxFiBYXuDPpbAWIJGReac0x0vc9NcYTiFsQDJ0AuBYdtSBpf30xMMdlM3uOUXM6evfpgAeQ/uyQ0iP3ZN7RflJttO5xirJYaEDXSZGomJ/7xW8XxTQI8xK6X0CqNNfLf1w3UkDmaDAABNyZ807AG/tgQGEViNaYO8xr7Y9hdqhZmICAEyJjeDvprptfHsAEeG8RZSQ11NihAg9J7zvY4iFQiQwUxZWkf/q997xhLLeB749TfMwXqb4VBZaUqJVKo1spIBBuTAgiwsSfbbA6fDMwvlTcXU2+sz/fEqVPLRLSZLI0bXzj300011mMACAIGIBlSY00JVtPscIYRvDM1wwi2rAep8398M8VUqfLCl1gi4MXB6sNf+8V9DlOZfv6wRba+HuIdk5qbMvNDCdDlB5TrGAPRjhaNJSCJzTBAEi9hdtddIxJ0Y8pUcwOoFgO506WjEaHilRgSWJF7G+gJ3ttiLcbUaooc59iDp/WTvgYWTqlsrQYJP4R/Pe3fC36yNYM7et8PcTwgWkteoeVwCAk5pIkSSYFj0OmK9uL5gUXL0k5iLRacAxiizMJYCAdvNrcAa64zbcTEwP69u3aO+IPxjsZZmI2ExcaGB6Y87Zvc/3/ACP59cKhGS6mJ5WkWiRvcDb+2CVGRST5iYjcAZRJjcz7euF1cqRB9fuRiYJChxodNyDN/uNZO2GMLxBOUgmYa4Egi0X7QMD415qO9pLTMRdoa/1+2MO0+XlmQfSw6dCPpiVRcwyLrIud7CZOvuNsMBMJM9jFr67YtPD6Kq1JGWWqGCDaFzTYDeABPc4EtLLDtzMbIPwggax7W9sDr8Sc1JpOYLmLbyWe49gMKrCLo2l+OXMajMFkzJMYFxfywPmqYQy0r+9rAjrt9Nsa3Sqh1eRmYSQzXgCIAG34/wD84eRalOlkVgC5buFZSIIHXlN9unTNcaR0v5H8I0qtRjFVQS5sAVkEaCBppv1wfifiIs4VGyqV105tbzMDb/dOFP1QxJa1MDQXvJt3kT774reNpjMZESZt3v8AYnGqqzF8kqosn41akq1MsRoc2VgdwREdbdsDpJSYgl3UDqoIiIWIIsPTTA6wLVSwMZgrn1YBmj/cTHtjNHK7hIN4FzabxpH2GGlRm232FocFTVhmrTG2XXaIzXxDiOHUkfLAjmuTJM25ugAgW7mThHKWGyyNvScMSUo0CN3qEegFK3/K3fDJIqsNlgxbNr0uO8HMB7YPVYkeUagnsdgCNvz/ACzxr5agyjWSM19Sdel50/nj1OuL5hnQowQHZiIDHuM0+sYABU6BKkLywZYm1xNtemF8x01BFm0t/SAfrg9AGNeuvXXGV4cDMx0mAB39e2ACRBgSVmN0LHtMDpjOB/qLNcRHcmfyxjCA/9k="/>
          <p:cNvSpPr>
            <a:spLocks noChangeAspect="1" noChangeArrowheads="1"/>
          </p:cNvSpPr>
          <p:nvPr/>
        </p:nvSpPr>
        <p:spPr bwMode="auto">
          <a:xfrm>
            <a:off x="4152040" y="-2379071"/>
            <a:ext cx="5783620" cy="49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4582" name="Picture 6" descr="http://hoidap.vinhphucdost.gov.vn/uploads/news/2011_06/v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885" y="8903375"/>
            <a:ext cx="6344599" cy="604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414 -0.45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3"/>
            <a:ext cx="30340305" cy="17419643"/>
            <a:chOff x="0" y="0"/>
            <a:chExt cx="5762" cy="4320"/>
          </a:xfrm>
        </p:grpSpPr>
        <p:pic>
          <p:nvPicPr>
            <p:cNvPr id="3" name="Picture 25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6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7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9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0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1" descr="spira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Pic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0333663" y="1030156"/>
            <a:ext cx="7818047" cy="8227139"/>
            <a:chOff x="296441" y="1"/>
            <a:chExt cx="5682200" cy="58341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760" y="1026761"/>
              <a:ext cx="1602025" cy="16020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625" y="876765"/>
              <a:ext cx="1452062" cy="14520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33" y="3576041"/>
              <a:ext cx="1424045" cy="1424046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96441" y="1"/>
              <a:ext cx="5682200" cy="58341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050" y="3350218"/>
              <a:ext cx="1663152" cy="16631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018" y="2072511"/>
              <a:ext cx="1452062" cy="145206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73938" y="1030156"/>
            <a:ext cx="7593922" cy="8227139"/>
            <a:chOff x="1275007" y="216861"/>
            <a:chExt cx="5486399" cy="5360293"/>
          </a:xfrm>
          <a:solidFill>
            <a:srgbClr val="00B0F0"/>
          </a:solidFill>
        </p:grpSpPr>
        <p:sp>
          <p:nvSpPr>
            <p:cNvPr id="18" name="Oval 17"/>
            <p:cNvSpPr/>
            <p:nvPr/>
          </p:nvSpPr>
          <p:spPr>
            <a:xfrm>
              <a:off x="1275007" y="216861"/>
              <a:ext cx="5486399" cy="5360293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4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54" y="663531"/>
              <a:ext cx="2685243" cy="2009104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118" l="0" r="990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54" y="2840060"/>
              <a:ext cx="2685243" cy="2009104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1536631" y="1030156"/>
            <a:ext cx="8119810" cy="8227139"/>
            <a:chOff x="1067282" y="528034"/>
            <a:chExt cx="5456348" cy="5263702"/>
          </a:xfrm>
        </p:grpSpPr>
        <p:sp>
          <p:nvSpPr>
            <p:cNvPr id="22" name="Oval 21"/>
            <p:cNvSpPr/>
            <p:nvPr/>
          </p:nvSpPr>
          <p:spPr>
            <a:xfrm>
              <a:off x="1067282" y="528034"/>
              <a:ext cx="5456348" cy="5263702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07" b="100000" l="5182" r="911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26" y="1350402"/>
              <a:ext cx="3618964" cy="36189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3296229" y="10961879"/>
            <a:ext cx="3982164" cy="672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16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" name="5-Point Star 24">
            <a:hlinkClick r:id="rId12" action="ppaction://hlinksldjump"/>
          </p:cNvPr>
          <p:cNvSpPr/>
          <p:nvPr/>
        </p:nvSpPr>
        <p:spPr>
          <a:xfrm>
            <a:off x="24242686" y="12830176"/>
            <a:ext cx="3009737" cy="3183050"/>
          </a:xfrm>
          <a:prstGeom prst="star5">
            <a:avLst>
              <a:gd name="adj" fmla="val 2134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2 0.03155 L -0.11437 0.279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5" y="1237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792539" y="848301"/>
            <a:ext cx="24902550" cy="257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9240" tIns="114620" rIns="229240" bIns="114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35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35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5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1" y="0"/>
            <a:ext cx="30340298" cy="17419638"/>
            <a:chOff x="0" y="0"/>
            <a:chExt cx="5762" cy="4320"/>
          </a:xfrm>
        </p:grpSpPr>
        <p:pic>
          <p:nvPicPr>
            <p:cNvPr id="17413" name="Picture 7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8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spira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4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14" descr="Bauern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5250252"/>
            <a:ext cx="22755225" cy="21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94380" y="4049107"/>
            <a:ext cx="13381916" cy="104517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just"/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451425" y="4049107"/>
            <a:ext cx="11962445" cy="102737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just"/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Resultado de imagen para flower border line design | Flower border clipart,  Page borders design, Flower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50" y="0"/>
            <a:ext cx="31318200" cy="177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762875" y="2356442"/>
            <a:ext cx="12099188" cy="13842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98714" y="4863279"/>
            <a:ext cx="18464240" cy="68268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83"/>
            <a:ext cx="30340300" cy="17501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8984" y="4184090"/>
            <a:ext cx="28822332" cy="4484835"/>
          </a:xfrm>
          <a:prstGeom prst="rect">
            <a:avLst/>
          </a:prstGeom>
          <a:noFill/>
        </p:spPr>
        <p:txBody>
          <a:bodyPr wrap="none" lIns="229240" tIns="114620" rIns="229240" bIns="11462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500" b="1" dirty="0">
                <a:ln/>
                <a:solidFill>
                  <a:srgbClr val="FF0000"/>
                </a:solidFill>
                <a:latin typeface="Algerian" panose="04020705040A02060702" pitchFamily="82" charset="0"/>
              </a:rPr>
              <a:t>CHÚC HỘI THI THÀNH CÔNG TỐT ĐẸP !</a:t>
            </a:r>
          </a:p>
        </p:txBody>
      </p:sp>
    </p:spTree>
    <p:extLst>
      <p:ext uri="{BB962C8B-B14F-4D97-AF65-F5344CB8AC3E}">
        <p14:creationId xmlns:p14="http://schemas.microsoft.com/office/powerpoint/2010/main" val="365855384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 on Hojas Decor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961012" cy="174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9985" y="1472082"/>
            <a:ext cx="18300330" cy="1701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443" y="4677950"/>
            <a:ext cx="19870759" cy="9095444"/>
          </a:xfrm>
          <a:prstGeom prst="rect">
            <a:avLst/>
          </a:prstGeom>
          <a:noFill/>
        </p:spPr>
        <p:txBody>
          <a:bodyPr wrap="square" lIns="229240" tIns="114620" rIns="229240" bIns="114620" rtlCol="0">
            <a:spAutoFit/>
          </a:bodyPr>
          <a:lstStyle/>
          <a:p>
            <a:pPr marL="859650" indent="-859650">
              <a:buFontTx/>
              <a:buChar char="-"/>
            </a:pP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9650" indent="-859650">
              <a:buFontTx/>
              <a:buChar char="-"/>
            </a:pP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9650" indent="-859650">
              <a:buFontTx/>
              <a:buChar char="-"/>
            </a:pP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9650" indent="-859650">
              <a:buFontTx/>
              <a:buChar char="-"/>
            </a:pP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con”, “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“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859650" indent="-859650">
              <a:buFontTx/>
              <a:buChar char="-"/>
            </a:pP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9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84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 đơn giản tinh tế | Background powerpoint, Powerpoint  background design, Powerpoint ani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 bwMode="auto">
          <a:xfrm>
            <a:off x="-292893" y="0"/>
            <a:ext cx="31253906" cy="174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4409" y="6109396"/>
            <a:ext cx="18300330" cy="1701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TIẾN TRÌNH HOẠT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4409" y="9658681"/>
            <a:ext cx="10651152" cy="13842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99514" y="9658681"/>
            <a:ext cx="18106657" cy="7068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pPr algn="ctr"/>
            <a:endParaRPr lang="en-US" sz="9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7289"/>
          <a:stretch/>
        </p:blipFill>
        <p:spPr bwMode="auto">
          <a:xfrm>
            <a:off x="0" y="7937"/>
            <a:ext cx="31253906" cy="178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73624" y="2322618"/>
            <a:ext cx="18300330" cy="1701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TIẾN TRÌNH HOẠT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2200" y="5308795"/>
            <a:ext cx="12099188" cy="13842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98572" y="8930878"/>
            <a:ext cx="21749658" cy="58065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</p:spTree>
    <p:extLst>
      <p:ext uri="{BB962C8B-B14F-4D97-AF65-F5344CB8AC3E}">
        <p14:creationId xmlns:p14="http://schemas.microsoft.com/office/powerpoint/2010/main" val="23089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Kết quả hình ảnh cho gấu bông pikac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61" y="10768755"/>
            <a:ext cx="4391701" cy="44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ết quả hình ảnh cho gấu bông dorem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0250" r="12386" b="8345"/>
          <a:stretch/>
        </p:blipFill>
        <p:spPr bwMode="auto">
          <a:xfrm>
            <a:off x="21571365" y="4812091"/>
            <a:ext cx="4694666" cy="51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gấu bô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7420" r="14331" b="3930"/>
          <a:stretch/>
        </p:blipFill>
        <p:spPr bwMode="auto">
          <a:xfrm>
            <a:off x="12853809" y="5176433"/>
            <a:ext cx="4622155" cy="57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gấu bô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7439" r="-4797" b="5672"/>
          <a:stretch/>
        </p:blipFill>
        <p:spPr bwMode="auto">
          <a:xfrm>
            <a:off x="2997044" y="5343908"/>
            <a:ext cx="5682727" cy="52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3156888" y="2784393"/>
            <a:ext cx="10521547" cy="2318826"/>
          </a:xfrm>
          <a:prstGeom prst="rect">
            <a:avLst/>
          </a:prstGeom>
        </p:spPr>
        <p:txBody>
          <a:bodyPr vert="horz" lIns="229240" tIns="114620" rIns="229240" bIns="1146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9780" y="856923"/>
            <a:ext cx="26481806" cy="2345301"/>
          </a:xfrm>
          <a:prstGeom prst="rect">
            <a:avLst/>
          </a:prstGeom>
          <a:solidFill>
            <a:srgbClr val="92D050"/>
          </a:solidFill>
        </p:spPr>
        <p:txBody>
          <a:bodyPr wrap="square" lIns="229240" tIns="114620" rIns="229240" bIns="1146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1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1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chirstmas_vector_19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25" y="9982480"/>
            <a:ext cx="8353838" cy="61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971" y="4223894"/>
            <a:ext cx="6681831" cy="6906965"/>
          </a:xfrm>
          <a:prstGeom prst="rect">
            <a:avLst/>
          </a:prstGeom>
        </p:spPr>
      </p:pic>
      <p:pic>
        <p:nvPicPr>
          <p:cNvPr id="1028" name="Picture 4" descr="Káº¿t quáº£ hÃ¬nh áº£nh cho há»p quÃ  táº·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9" y="4187204"/>
            <a:ext cx="9206939" cy="76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hlinkClick r:id="rId13" action="ppaction://hlinksldjump"/>
          </p:cNvPr>
          <p:cNvSpPr/>
          <p:nvPr/>
        </p:nvSpPr>
        <p:spPr>
          <a:xfrm>
            <a:off x="21966018" y="14267514"/>
            <a:ext cx="2405551" cy="232261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endParaRPr lang="en-US"/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386567" y="524202"/>
            <a:ext cx="30340305" cy="17419643"/>
            <a:chOff x="0" y="0"/>
            <a:chExt cx="5762" cy="4320"/>
          </a:xfrm>
        </p:grpSpPr>
        <p:pic>
          <p:nvPicPr>
            <p:cNvPr id="15" name="Picture 25" descr="Picture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6" descr="Picture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 descr="Picture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8" descr="spiral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9" descr="spiral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0" descr="spiral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spiral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2" descr="Picture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Kết quả hình ảnh cho hộp quà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266" y="4187204"/>
            <a:ext cx="6162418" cy="62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72909" y="2219199"/>
            <a:ext cx="13653133" cy="13615393"/>
            <a:chOff x="1275007" y="216861"/>
            <a:chExt cx="5486399" cy="5360293"/>
          </a:xfrm>
        </p:grpSpPr>
        <p:sp>
          <p:nvSpPr>
            <p:cNvPr id="2" name="Oval 1"/>
            <p:cNvSpPr/>
            <p:nvPr/>
          </p:nvSpPr>
          <p:spPr>
            <a:xfrm>
              <a:off x="1275007" y="216861"/>
              <a:ext cx="5486399" cy="53602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54" y="663531"/>
              <a:ext cx="2511380" cy="20091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517" y="2840060"/>
              <a:ext cx="2511380" cy="200910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5082344" y="1080220"/>
            <a:ext cx="4422845" cy="41218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0404285" y="3074054"/>
            <a:ext cx="4422845" cy="41218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9366521" y="8407141"/>
            <a:ext cx="4422845" cy="412182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 flipH="1">
            <a:off x="21067776" y="16330020"/>
            <a:ext cx="4389119" cy="13669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THƯỞNG</a:t>
            </a: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-5654" y="693115"/>
            <a:ext cx="30340300" cy="17419643"/>
            <a:chOff x="0" y="0"/>
            <a:chExt cx="5796" cy="4320"/>
          </a:xfrm>
        </p:grpSpPr>
        <p:pic>
          <p:nvPicPr>
            <p:cNvPr id="15" name="Picture 25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6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8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9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0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2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29" y="3553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Oval 22"/>
          <p:cNvSpPr/>
          <p:nvPr/>
        </p:nvSpPr>
        <p:spPr>
          <a:xfrm>
            <a:off x="15519897" y="13366922"/>
            <a:ext cx="4422845" cy="412182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667" y="1507953"/>
            <a:ext cx="2744695" cy="28015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37" y="8882246"/>
            <a:ext cx="2744695" cy="2801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13" y="13112221"/>
            <a:ext cx="2744695" cy="28015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85" y="5721648"/>
            <a:ext cx="3289387" cy="2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18203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37706" y="1009825"/>
            <a:ext cx="14140391" cy="14818958"/>
            <a:chOff x="296441" y="1"/>
            <a:chExt cx="5682200" cy="5834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5" y="863488"/>
              <a:ext cx="2143125" cy="21431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541" y="863487"/>
              <a:ext cx="2143125" cy="2143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923" y="3181685"/>
              <a:ext cx="2143125" cy="214312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96441" y="1"/>
              <a:ext cx="5682200" cy="58341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0" y="3"/>
            <a:ext cx="30340305" cy="17419643"/>
            <a:chOff x="0" y="0"/>
            <a:chExt cx="5762" cy="4320"/>
          </a:xfrm>
        </p:grpSpPr>
        <p:pic>
          <p:nvPicPr>
            <p:cNvPr id="10" name="Picture 25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9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1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2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ight Arrow 17">
            <a:hlinkClick r:id="rId8" action="ppaction://hlinksldjump"/>
          </p:cNvPr>
          <p:cNvSpPr/>
          <p:nvPr/>
        </p:nvSpPr>
        <p:spPr>
          <a:xfrm flipH="1">
            <a:off x="18141696" y="15945600"/>
            <a:ext cx="5647671" cy="13669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THƯỞNG</a:t>
            </a:r>
          </a:p>
        </p:txBody>
      </p:sp>
      <p:sp>
        <p:nvSpPr>
          <p:cNvPr id="20" name="Oval 19"/>
          <p:cNvSpPr/>
          <p:nvPr/>
        </p:nvSpPr>
        <p:spPr>
          <a:xfrm>
            <a:off x="19505190" y="847795"/>
            <a:ext cx="4422845" cy="412182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21862961" y="4696890"/>
            <a:ext cx="4422845" cy="4121827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9366521" y="8407141"/>
            <a:ext cx="4422845" cy="41218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20509881" y="10708051"/>
            <a:ext cx="4422845" cy="412182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667" y="1507953"/>
            <a:ext cx="2744695" cy="28015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188" y="5357048"/>
            <a:ext cx="2744695" cy="2801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95" y="11631013"/>
            <a:ext cx="2744695" cy="28015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489" y="7732724"/>
            <a:ext cx="3834084" cy="2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14375 -0.1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6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4779" y="1639857"/>
            <a:ext cx="13578349" cy="13370047"/>
            <a:chOff x="721217" y="528034"/>
            <a:chExt cx="5456348" cy="5263702"/>
          </a:xfrm>
        </p:grpSpPr>
        <p:sp>
          <p:nvSpPr>
            <p:cNvPr id="2" name="Oval 1"/>
            <p:cNvSpPr/>
            <p:nvPr/>
          </p:nvSpPr>
          <p:spPr>
            <a:xfrm>
              <a:off x="721217" y="528034"/>
              <a:ext cx="5456348" cy="52637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9" y="1350403"/>
              <a:ext cx="3618963" cy="3618963"/>
            </a:xfrm>
            <a:prstGeom prst="rect">
              <a:avLst/>
            </a:prstGeom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0" y="3"/>
            <a:ext cx="30340305" cy="17419643"/>
            <a:chOff x="0" y="0"/>
            <a:chExt cx="5762" cy="4320"/>
          </a:xfrm>
        </p:grpSpPr>
        <p:pic>
          <p:nvPicPr>
            <p:cNvPr id="9" name="Picture 25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" y="-1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6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8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95" y="0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9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20" y="2112"/>
              <a:ext cx="27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36"/>
              <a:ext cx="30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pira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224"/>
              <a:ext cx="41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Pictur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5" y="3552"/>
              <a:ext cx="7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>
            <a:hlinkClick r:id="rId8" action="ppaction://hlinksldjump"/>
          </p:cNvPr>
          <p:cNvSpPr/>
          <p:nvPr/>
        </p:nvSpPr>
        <p:spPr>
          <a:xfrm flipH="1">
            <a:off x="16824960" y="15871232"/>
            <a:ext cx="5750401" cy="13669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THƯỞNG</a:t>
            </a:r>
          </a:p>
        </p:txBody>
      </p:sp>
      <p:sp>
        <p:nvSpPr>
          <p:cNvPr id="18" name="Oval 17"/>
          <p:cNvSpPr/>
          <p:nvPr/>
        </p:nvSpPr>
        <p:spPr>
          <a:xfrm>
            <a:off x="19505190" y="847795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1862961" y="4668271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19366521" y="8407141"/>
            <a:ext cx="4422845" cy="41218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22615708" y="11878703"/>
            <a:ext cx="4422845" cy="41218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9240" tIns="114620" rIns="229240" bIns="114620"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676" y="5328432"/>
            <a:ext cx="2744695" cy="28015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316" y="8903377"/>
            <a:ext cx="2744695" cy="2801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522" y="12801665"/>
            <a:ext cx="2744695" cy="28015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324" y="6221867"/>
            <a:ext cx="3834084" cy="2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125 0.270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462</Words>
  <Application>Microsoft Office PowerPoint</Application>
  <PresentationFormat>Custom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.VnAvant</vt:lpstr>
      <vt:lpstr>.VnTimeH</vt:lpstr>
      <vt:lpstr>Algerian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Huong</dc:creator>
  <cp:lastModifiedBy>VS</cp:lastModifiedBy>
  <cp:revision>126</cp:revision>
  <dcterms:created xsi:type="dcterms:W3CDTF">2019-09-16T13:58:22Z</dcterms:created>
  <dcterms:modified xsi:type="dcterms:W3CDTF">2025-01-11T08:18:46Z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2023-02-02T00:48:52Z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1f4c0be2-77c2-4c85-88e7-a533639eef8a</vt:lpwstr>
  </property>
  <property fmtid="{D5CDD505-2E9C-101B-9397-08002B2CF9AE}" pid="7" name="MSIP_Label_defa4170-0d19-0005-0004-bc88714345d2_ActionId">
    <vt:lpwstr>3045fd5b-9542-4553-96dc-e286229036b5</vt:lpwstr>
  </property>
  <property fmtid="{D5CDD505-2E9C-101B-9397-08002B2CF9AE}" pid="8" name="MSIP_Label_defa4170-0d19-0005-0004-bc88714345d2_ContentBits">
    <vt:lpwstr>0</vt:lpwstr>
  </property>
</Properties>
</file>