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59" r:id="rId4"/>
    <p:sldId id="261" r:id="rId5"/>
    <p:sldId id="258" r:id="rId6"/>
    <p:sldId id="263" r:id="rId7"/>
  </p:sldIdLst>
  <p:sldSz cx="6858000" cy="51435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416" y="7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54781"/>
            <a:ext cx="451485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900113"/>
            <a:ext cx="302895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900113"/>
            <a:ext cx="302895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A2381-B563-4F09-922B-CF4B20ADD68C}"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A2381-B563-4F09-922B-CF4B20ADD68C}"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A2381-B563-4F09-922B-CF4B20ADD68C}"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E1A2381-B563-4F09-922B-CF4B20ADD68C}" type="datetimeFigureOut">
              <a:rPr lang="en-US" smtClean="0"/>
              <a:t>3/16/2018</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gif"/><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6398"/>
            <a:ext cx="6858000" cy="3286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5" y="1834114"/>
            <a:ext cx="276225" cy="25908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011"/>
            <a:ext cx="2945423" cy="2465054"/>
          </a:xfrm>
          <a:prstGeom prst="rect">
            <a:avLst/>
          </a:prstGeom>
        </p:spPr>
      </p:pic>
      <p:sp>
        <p:nvSpPr>
          <p:cNvPr id="5" name="Rectangle 12"/>
          <p:cNvSpPr/>
          <p:nvPr/>
        </p:nvSpPr>
        <p:spPr>
          <a:xfrm>
            <a:off x="0" y="-19050"/>
            <a:ext cx="6858000" cy="2490350"/>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0 w 9144000"/>
              <a:gd name="connsiteY4" fmla="*/ 2780928 h 3162373"/>
              <a:gd name="connsiteX5" fmla="*/ 0 w 9144000"/>
              <a:gd name="connsiteY5"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0 w 9144000"/>
              <a:gd name="connsiteY5" fmla="*/ 2780928 h 3162373"/>
              <a:gd name="connsiteX6" fmla="*/ 0 w 9144000"/>
              <a:gd name="connsiteY6"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6096000 w 9144000"/>
              <a:gd name="connsiteY4" fmla="*/ 26479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619750 w 9144000"/>
              <a:gd name="connsiteY4" fmla="*/ 27622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5619750 w 9144000"/>
              <a:gd name="connsiteY4" fmla="*/ 2762250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4622224 w 9144000"/>
              <a:gd name="connsiteY4" fmla="*/ 2790662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622224 w 9144000"/>
              <a:gd name="connsiteY4" fmla="*/ 279066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428260 w 9144000"/>
              <a:gd name="connsiteY4" fmla="*/ 274804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404828"/>
              <a:gd name="connsiteX1" fmla="*/ 9144000 w 9144000"/>
              <a:gd name="connsiteY1" fmla="*/ 0 h 3404828"/>
              <a:gd name="connsiteX2" fmla="*/ 9144000 w 9144000"/>
              <a:gd name="connsiteY2" fmla="*/ 2780928 h 3404828"/>
              <a:gd name="connsiteX3" fmla="*/ 5306291 w 9144000"/>
              <a:gd name="connsiteY3" fmla="*/ 3404782 h 3404828"/>
              <a:gd name="connsiteX4" fmla="*/ 4428260 w 9144000"/>
              <a:gd name="connsiteY4" fmla="*/ 2748042 h 3404828"/>
              <a:gd name="connsiteX5" fmla="*/ 2286000 w 9144000"/>
              <a:gd name="connsiteY5" fmla="*/ 2952750 h 3404828"/>
              <a:gd name="connsiteX6" fmla="*/ 0 w 9144000"/>
              <a:gd name="connsiteY6" fmla="*/ 2780928 h 3404828"/>
              <a:gd name="connsiteX7" fmla="*/ 0 w 9144000"/>
              <a:gd name="connsiteY7" fmla="*/ 0 h 34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67" y="2642317"/>
            <a:ext cx="1862193" cy="139664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47642" y="2711962"/>
            <a:ext cx="252413" cy="426244"/>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408" y="2292449"/>
            <a:ext cx="1713785" cy="286825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3833" y="898453"/>
            <a:ext cx="1773789" cy="2675923"/>
          </a:xfrm>
          <a:prstGeom prst="rect">
            <a:avLst/>
          </a:prstGeom>
        </p:spPr>
      </p:pic>
      <p:grpSp>
        <p:nvGrpSpPr>
          <p:cNvPr id="8" name="Group 7"/>
          <p:cNvGrpSpPr/>
          <p:nvPr/>
        </p:nvGrpSpPr>
        <p:grpSpPr>
          <a:xfrm>
            <a:off x="6884377" y="3950548"/>
            <a:ext cx="1347302" cy="816913"/>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41683" cy="628995"/>
            </a:xfrm>
            <a:prstGeom prst="rect">
              <a:avLst/>
            </a:prstGeom>
            <a:noFill/>
          </p:spPr>
          <p:txBody>
            <a:bodyPr wrap="none" rtlCol="0">
              <a:spAutoFit/>
            </a:bodyPr>
            <a:lstStyle/>
            <a:p>
              <a:r>
                <a:rPr lang="en-US" sz="2800" smtClean="0">
                  <a:solidFill>
                    <a:schemeClr val="bg1"/>
                  </a:solidFill>
                </a:rPr>
                <a:t>3</a:t>
              </a:r>
              <a:endParaRPr lang="vi-VN" sz="2800">
                <a:solidFill>
                  <a:schemeClr val="bg1"/>
                </a:solidFill>
              </a:endParaRPr>
            </a:p>
          </p:txBody>
        </p:sp>
      </p:grpSp>
      <p:grpSp>
        <p:nvGrpSpPr>
          <p:cNvPr id="11" name="Group 10"/>
          <p:cNvGrpSpPr/>
          <p:nvPr/>
        </p:nvGrpSpPr>
        <p:grpSpPr>
          <a:xfrm>
            <a:off x="6903012" y="2469846"/>
            <a:ext cx="1185564" cy="718847"/>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01939" cy="714803"/>
            </a:xfrm>
            <a:prstGeom prst="rect">
              <a:avLst/>
            </a:prstGeom>
            <a:noFill/>
          </p:spPr>
          <p:txBody>
            <a:bodyPr wrap="none" rtlCol="0">
              <a:spAutoFit/>
            </a:bodyPr>
            <a:lstStyle/>
            <a:p>
              <a:r>
                <a:rPr lang="en-US" sz="2800" smtClean="0">
                  <a:solidFill>
                    <a:schemeClr val="bg1"/>
                  </a:solidFill>
                </a:rPr>
                <a:t>2</a:t>
              </a:r>
              <a:endParaRPr lang="vi-VN" sz="2800">
                <a:solidFill>
                  <a:schemeClr val="bg1"/>
                </a:solidFill>
              </a:endParaRPr>
            </a:p>
          </p:txBody>
        </p:sp>
      </p:grpSp>
      <p:grpSp>
        <p:nvGrpSpPr>
          <p:cNvPr id="14" name="Group 13"/>
          <p:cNvGrpSpPr/>
          <p:nvPr/>
        </p:nvGrpSpPr>
        <p:grpSpPr>
          <a:xfrm flipH="1">
            <a:off x="-1199900" y="4074236"/>
            <a:ext cx="1185564" cy="718847"/>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107107" y="4619525"/>
              <a:ext cx="501939" cy="714803"/>
            </a:xfrm>
            <a:prstGeom prst="rect">
              <a:avLst/>
            </a:prstGeom>
            <a:noFill/>
          </p:spPr>
          <p:txBody>
            <a:bodyPr wrap="none" rtlCol="0">
              <a:spAutoFit/>
            </a:bodyPr>
            <a:lstStyle/>
            <a:p>
              <a:r>
                <a:rPr lang="en-US" sz="2800">
                  <a:solidFill>
                    <a:schemeClr val="bg1"/>
                  </a:solidFill>
                </a:rPr>
                <a:t>4</a:t>
              </a:r>
              <a:endParaRPr lang="vi-VN" sz="2800">
                <a:solidFill>
                  <a:schemeClr val="bg1"/>
                </a:solidFill>
              </a:endParaRPr>
            </a:p>
          </p:txBody>
        </p:sp>
      </p:grpSp>
      <p:grpSp>
        <p:nvGrpSpPr>
          <p:cNvPr id="17" name="Group 16"/>
          <p:cNvGrpSpPr/>
          <p:nvPr/>
        </p:nvGrpSpPr>
        <p:grpSpPr>
          <a:xfrm flipH="1">
            <a:off x="-1333808" y="2730836"/>
            <a:ext cx="1275158" cy="773171"/>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66672" cy="664580"/>
            </a:xfrm>
            <a:prstGeom prst="rect">
              <a:avLst/>
            </a:prstGeom>
            <a:noFill/>
          </p:spPr>
          <p:txBody>
            <a:bodyPr wrap="none" rtlCol="0">
              <a:spAutoFit/>
            </a:bodyPr>
            <a:lstStyle/>
            <a:p>
              <a:r>
                <a:rPr lang="en-US" sz="2800" smtClean="0">
                  <a:solidFill>
                    <a:schemeClr val="bg1"/>
                  </a:solidFill>
                </a:rPr>
                <a:t>1</a:t>
              </a:r>
              <a:endParaRPr lang="vi-VN" sz="2800">
                <a:solidFill>
                  <a:schemeClr val="bg1"/>
                </a:solidFill>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5895" y="703439"/>
            <a:ext cx="3169658" cy="1615306"/>
          </a:xfrm>
          <a:prstGeom prst="rect">
            <a:avLst/>
          </a:prstGeom>
        </p:spPr>
      </p:pic>
      <p:grpSp>
        <p:nvGrpSpPr>
          <p:cNvPr id="21" name="Group 20"/>
          <p:cNvGrpSpPr/>
          <p:nvPr/>
        </p:nvGrpSpPr>
        <p:grpSpPr>
          <a:xfrm flipH="1">
            <a:off x="4517872" y="360224"/>
            <a:ext cx="926003" cy="555046"/>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8103" y="4557691"/>
              <a:ext cx="550109" cy="707928"/>
            </a:xfrm>
            <a:prstGeom prst="rect">
              <a:avLst/>
            </a:prstGeom>
            <a:noFill/>
          </p:spPr>
          <p:txBody>
            <a:bodyPr wrap="none" rtlCol="0">
              <a:spAutoFit/>
            </a:bodyPr>
            <a:lstStyle/>
            <a:p>
              <a:r>
                <a:rPr lang="en-US" sz="2000" smtClean="0">
                  <a:solidFill>
                    <a:schemeClr val="bg1"/>
                  </a:solidFill>
                </a:rPr>
                <a:t>1</a:t>
              </a:r>
              <a:endParaRPr lang="vi-VN" sz="2000">
                <a:solidFill>
                  <a:schemeClr val="bg1"/>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99445" y="3264498"/>
            <a:ext cx="202748" cy="1901633"/>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1750"/>
            <a:ext cx="276225" cy="2590800"/>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60570" y="1877765"/>
            <a:ext cx="557010" cy="258813"/>
          </a:xfrm>
          <a:prstGeom prst="rect">
            <a:avLst/>
          </a:prstGeom>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142" y="1659958"/>
            <a:ext cx="465614" cy="465614"/>
          </a:xfrm>
          <a:prstGeom prst="rect">
            <a:avLst/>
          </a:prstGeom>
        </p:spPr>
      </p:pic>
      <p:sp>
        <p:nvSpPr>
          <p:cNvPr id="7" name="TextBox 6"/>
          <p:cNvSpPr txBox="1"/>
          <p:nvPr/>
        </p:nvSpPr>
        <p:spPr>
          <a:xfrm>
            <a:off x="460861" y="635413"/>
            <a:ext cx="2826671" cy="523220"/>
          </a:xfrm>
          <a:prstGeom prst="rect">
            <a:avLst/>
          </a:prstGeom>
          <a:noFill/>
        </p:spPr>
        <p:txBody>
          <a:bodyPr wrap="none" rtlCol="0">
            <a:spAutoFit/>
          </a:bodyPr>
          <a:lstStyle/>
          <a:p>
            <a:r>
              <a:rPr lang="en-US" sz="2800" smtClean="0">
                <a:solidFill>
                  <a:srgbClr val="002060"/>
                </a:solidFill>
              </a:rPr>
              <a:t>Con cá số 1 đúng?</a:t>
            </a:r>
            <a:endParaRPr lang="vi-VN" sz="2800">
              <a:solidFill>
                <a:srgbClr val="002060"/>
              </a:solidFill>
            </a:endParaRPr>
          </a:p>
        </p:txBody>
      </p:sp>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22006" y="1900550"/>
            <a:ext cx="343054" cy="343054"/>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82" y="2697213"/>
            <a:ext cx="258790" cy="437014"/>
          </a:xfrm>
          <a:prstGeom prst="rect">
            <a:avLst/>
          </a:prstGeom>
        </p:spPr>
      </p:pic>
    </p:spTree>
    <p:extLst>
      <p:ext uri="{BB962C8B-B14F-4D97-AF65-F5344CB8AC3E}">
        <p14:creationId xmlns:p14="http://schemas.microsoft.com/office/powerpoint/2010/main" val="5994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7"/>
                                        </p:tgtEl>
                                        <p:attrNameLst>
                                          <p:attrName>ppt_x</p:attrName>
                                          <p:attrName>ppt_y</p:attrName>
                                        </p:attrNameLst>
                                      </p:cBhvr>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2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0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7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4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6398"/>
            <a:ext cx="6858000" cy="3286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5" y="1834114"/>
            <a:ext cx="276225" cy="25908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011"/>
            <a:ext cx="2945423" cy="2465054"/>
          </a:xfrm>
          <a:prstGeom prst="rect">
            <a:avLst/>
          </a:prstGeom>
        </p:spPr>
      </p:pic>
      <p:sp>
        <p:nvSpPr>
          <p:cNvPr id="5" name="Rectangle 12"/>
          <p:cNvSpPr/>
          <p:nvPr/>
        </p:nvSpPr>
        <p:spPr>
          <a:xfrm>
            <a:off x="0" y="-19050"/>
            <a:ext cx="6858000" cy="2490350"/>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0 w 9144000"/>
              <a:gd name="connsiteY4" fmla="*/ 2780928 h 3162373"/>
              <a:gd name="connsiteX5" fmla="*/ 0 w 9144000"/>
              <a:gd name="connsiteY5"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0 w 9144000"/>
              <a:gd name="connsiteY5" fmla="*/ 2780928 h 3162373"/>
              <a:gd name="connsiteX6" fmla="*/ 0 w 9144000"/>
              <a:gd name="connsiteY6"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6096000 w 9144000"/>
              <a:gd name="connsiteY4" fmla="*/ 26479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619750 w 9144000"/>
              <a:gd name="connsiteY4" fmla="*/ 27622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5619750 w 9144000"/>
              <a:gd name="connsiteY4" fmla="*/ 2762250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4622224 w 9144000"/>
              <a:gd name="connsiteY4" fmla="*/ 2790662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622224 w 9144000"/>
              <a:gd name="connsiteY4" fmla="*/ 279066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428260 w 9144000"/>
              <a:gd name="connsiteY4" fmla="*/ 274804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404828"/>
              <a:gd name="connsiteX1" fmla="*/ 9144000 w 9144000"/>
              <a:gd name="connsiteY1" fmla="*/ 0 h 3404828"/>
              <a:gd name="connsiteX2" fmla="*/ 9144000 w 9144000"/>
              <a:gd name="connsiteY2" fmla="*/ 2780928 h 3404828"/>
              <a:gd name="connsiteX3" fmla="*/ 5306291 w 9144000"/>
              <a:gd name="connsiteY3" fmla="*/ 3404782 h 3404828"/>
              <a:gd name="connsiteX4" fmla="*/ 4428260 w 9144000"/>
              <a:gd name="connsiteY4" fmla="*/ 2748042 h 3404828"/>
              <a:gd name="connsiteX5" fmla="*/ 2286000 w 9144000"/>
              <a:gd name="connsiteY5" fmla="*/ 2952750 h 3404828"/>
              <a:gd name="connsiteX6" fmla="*/ 0 w 9144000"/>
              <a:gd name="connsiteY6" fmla="*/ 2780928 h 3404828"/>
              <a:gd name="connsiteX7" fmla="*/ 0 w 9144000"/>
              <a:gd name="connsiteY7" fmla="*/ 0 h 34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67" y="2642317"/>
            <a:ext cx="1862193" cy="139664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47642" y="2711962"/>
            <a:ext cx="252413" cy="426244"/>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408" y="2292449"/>
            <a:ext cx="1713785" cy="286825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3833" y="898453"/>
            <a:ext cx="1773789" cy="2675923"/>
          </a:xfrm>
          <a:prstGeom prst="rect">
            <a:avLst/>
          </a:prstGeom>
        </p:spPr>
      </p:pic>
      <p:grpSp>
        <p:nvGrpSpPr>
          <p:cNvPr id="8" name="Group 7"/>
          <p:cNvGrpSpPr/>
          <p:nvPr/>
        </p:nvGrpSpPr>
        <p:grpSpPr>
          <a:xfrm>
            <a:off x="6834158" y="2516627"/>
            <a:ext cx="1347302" cy="816913"/>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41683" cy="628995"/>
            </a:xfrm>
            <a:prstGeom prst="rect">
              <a:avLst/>
            </a:prstGeom>
            <a:noFill/>
          </p:spPr>
          <p:txBody>
            <a:bodyPr wrap="none" rtlCol="0">
              <a:spAutoFit/>
            </a:bodyPr>
            <a:lstStyle/>
            <a:p>
              <a:r>
                <a:rPr lang="en-US" sz="2800">
                  <a:solidFill>
                    <a:schemeClr val="bg1"/>
                  </a:solidFill>
                </a:rPr>
                <a:t>1</a:t>
              </a:r>
              <a:endParaRPr lang="vi-VN" sz="2800">
                <a:solidFill>
                  <a:schemeClr val="bg1"/>
                </a:solidFill>
              </a:endParaRPr>
            </a:p>
          </p:txBody>
        </p:sp>
      </p:grpSp>
      <p:grpSp>
        <p:nvGrpSpPr>
          <p:cNvPr id="11" name="Group 10"/>
          <p:cNvGrpSpPr/>
          <p:nvPr/>
        </p:nvGrpSpPr>
        <p:grpSpPr>
          <a:xfrm flipH="1">
            <a:off x="-1164573" y="2905074"/>
            <a:ext cx="1185564" cy="718847"/>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01939" cy="714803"/>
            </a:xfrm>
            <a:prstGeom prst="rect">
              <a:avLst/>
            </a:prstGeom>
            <a:noFill/>
          </p:spPr>
          <p:txBody>
            <a:bodyPr wrap="none" rtlCol="0">
              <a:spAutoFit/>
            </a:bodyPr>
            <a:lstStyle/>
            <a:p>
              <a:r>
                <a:rPr lang="en-US" sz="2800">
                  <a:solidFill>
                    <a:schemeClr val="bg1"/>
                  </a:solidFill>
                </a:rPr>
                <a:t>3</a:t>
              </a:r>
              <a:endParaRPr lang="vi-VN" sz="2800">
                <a:solidFill>
                  <a:schemeClr val="bg1"/>
                </a:solidFill>
              </a:endParaRPr>
            </a:p>
          </p:txBody>
        </p:sp>
      </p:grpSp>
      <p:grpSp>
        <p:nvGrpSpPr>
          <p:cNvPr id="14" name="Group 13"/>
          <p:cNvGrpSpPr/>
          <p:nvPr/>
        </p:nvGrpSpPr>
        <p:grpSpPr>
          <a:xfrm flipH="1">
            <a:off x="-1199900" y="4074236"/>
            <a:ext cx="1185564" cy="718847"/>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107107" y="4619525"/>
              <a:ext cx="501939" cy="714803"/>
            </a:xfrm>
            <a:prstGeom prst="rect">
              <a:avLst/>
            </a:prstGeom>
            <a:noFill/>
          </p:spPr>
          <p:txBody>
            <a:bodyPr wrap="none" rtlCol="0">
              <a:spAutoFit/>
            </a:bodyPr>
            <a:lstStyle/>
            <a:p>
              <a:r>
                <a:rPr lang="en-US" sz="2800">
                  <a:solidFill>
                    <a:schemeClr val="bg1"/>
                  </a:solidFill>
                </a:rPr>
                <a:t>4</a:t>
              </a:r>
              <a:endParaRPr lang="vi-VN" sz="2800">
                <a:solidFill>
                  <a:schemeClr val="bg1"/>
                </a:solidFill>
              </a:endParaRPr>
            </a:p>
          </p:txBody>
        </p:sp>
      </p:grpSp>
      <p:grpSp>
        <p:nvGrpSpPr>
          <p:cNvPr id="17" name="Group 16"/>
          <p:cNvGrpSpPr/>
          <p:nvPr/>
        </p:nvGrpSpPr>
        <p:grpSpPr>
          <a:xfrm>
            <a:off x="6895902" y="4002783"/>
            <a:ext cx="1275158" cy="773171"/>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66672" cy="664580"/>
            </a:xfrm>
            <a:prstGeom prst="rect">
              <a:avLst/>
            </a:prstGeom>
            <a:noFill/>
          </p:spPr>
          <p:txBody>
            <a:bodyPr wrap="none" rtlCol="0">
              <a:spAutoFit/>
            </a:bodyPr>
            <a:lstStyle/>
            <a:p>
              <a:r>
                <a:rPr lang="en-US" sz="2800">
                  <a:solidFill>
                    <a:schemeClr val="bg1"/>
                  </a:solidFill>
                </a:rPr>
                <a:t>2</a:t>
              </a:r>
              <a:endParaRPr lang="vi-VN" sz="2800">
                <a:solidFill>
                  <a:schemeClr val="bg1"/>
                </a:solidFill>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5895" y="703439"/>
            <a:ext cx="3169658" cy="1615306"/>
          </a:xfrm>
          <a:prstGeom prst="rect">
            <a:avLst/>
          </a:prstGeom>
        </p:spPr>
      </p:pic>
      <p:grpSp>
        <p:nvGrpSpPr>
          <p:cNvPr id="21" name="Group 20"/>
          <p:cNvGrpSpPr/>
          <p:nvPr/>
        </p:nvGrpSpPr>
        <p:grpSpPr>
          <a:xfrm flipH="1">
            <a:off x="4517872" y="360224"/>
            <a:ext cx="926003" cy="555046"/>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8103" y="4557691"/>
              <a:ext cx="550109" cy="707928"/>
            </a:xfrm>
            <a:prstGeom prst="rect">
              <a:avLst/>
            </a:prstGeom>
            <a:noFill/>
          </p:spPr>
          <p:txBody>
            <a:bodyPr wrap="none" rtlCol="0">
              <a:spAutoFit/>
            </a:bodyPr>
            <a:lstStyle/>
            <a:p>
              <a:r>
                <a:rPr lang="en-US" sz="2000">
                  <a:solidFill>
                    <a:schemeClr val="bg1"/>
                  </a:solidFill>
                </a:rPr>
                <a:t>2</a:t>
              </a:r>
              <a:endParaRPr lang="vi-VN" sz="2000">
                <a:solidFill>
                  <a:schemeClr val="bg1"/>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99445" y="3264498"/>
            <a:ext cx="202748" cy="1901633"/>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1750"/>
            <a:ext cx="276225" cy="2590800"/>
          </a:xfrm>
          <a:prstGeom prst="rect">
            <a:avLst/>
          </a:prstGeom>
        </p:spPr>
      </p:pic>
      <p:sp>
        <p:nvSpPr>
          <p:cNvPr id="7" name="TextBox 6"/>
          <p:cNvSpPr txBox="1"/>
          <p:nvPr/>
        </p:nvSpPr>
        <p:spPr>
          <a:xfrm>
            <a:off x="460861" y="635413"/>
            <a:ext cx="2424062" cy="523220"/>
          </a:xfrm>
          <a:prstGeom prst="rect">
            <a:avLst/>
          </a:prstGeom>
          <a:noFill/>
        </p:spPr>
        <p:txBody>
          <a:bodyPr wrap="none" rtlCol="0">
            <a:spAutoFit/>
          </a:bodyPr>
          <a:lstStyle/>
          <a:p>
            <a:r>
              <a:rPr lang="en-US" sz="2800">
                <a:solidFill>
                  <a:srgbClr val="002060"/>
                </a:solidFill>
              </a:rPr>
              <a:t>Con </a:t>
            </a:r>
            <a:r>
              <a:rPr lang="en-US" sz="2800" smtClean="0">
                <a:solidFill>
                  <a:srgbClr val="002060"/>
                </a:solidFill>
              </a:rPr>
              <a:t>số 2 đúng?</a:t>
            </a:r>
            <a:endParaRPr lang="vi-VN" sz="2800">
              <a:solidFill>
                <a:srgbClr val="002060"/>
              </a:solidFill>
            </a:endParaRP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60570" y="1877765"/>
            <a:ext cx="557010" cy="258813"/>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142" y="1659958"/>
            <a:ext cx="465614" cy="465614"/>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22006" y="1900550"/>
            <a:ext cx="343054" cy="343054"/>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82" y="2697213"/>
            <a:ext cx="258790" cy="437014"/>
          </a:xfrm>
          <a:prstGeom prst="rect">
            <a:avLst/>
          </a:prstGeom>
        </p:spPr>
      </p:pic>
    </p:spTree>
    <p:extLst>
      <p:ext uri="{BB962C8B-B14F-4D97-AF65-F5344CB8AC3E}">
        <p14:creationId xmlns:p14="http://schemas.microsoft.com/office/powerpoint/2010/main" val="3386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 -2.71605E-6 L 0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2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0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7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4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6398"/>
            <a:ext cx="6858000" cy="3286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5" y="1834114"/>
            <a:ext cx="276225" cy="25908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011"/>
            <a:ext cx="2945423" cy="2465054"/>
          </a:xfrm>
          <a:prstGeom prst="rect">
            <a:avLst/>
          </a:prstGeom>
        </p:spPr>
      </p:pic>
      <p:sp>
        <p:nvSpPr>
          <p:cNvPr id="5" name="Rectangle 12"/>
          <p:cNvSpPr/>
          <p:nvPr/>
        </p:nvSpPr>
        <p:spPr>
          <a:xfrm>
            <a:off x="0" y="-19050"/>
            <a:ext cx="6858000" cy="2490350"/>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0 w 9144000"/>
              <a:gd name="connsiteY4" fmla="*/ 2780928 h 3162373"/>
              <a:gd name="connsiteX5" fmla="*/ 0 w 9144000"/>
              <a:gd name="connsiteY5"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0 w 9144000"/>
              <a:gd name="connsiteY5" fmla="*/ 2780928 h 3162373"/>
              <a:gd name="connsiteX6" fmla="*/ 0 w 9144000"/>
              <a:gd name="connsiteY6"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6096000 w 9144000"/>
              <a:gd name="connsiteY4" fmla="*/ 26479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619750 w 9144000"/>
              <a:gd name="connsiteY4" fmla="*/ 27622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5619750 w 9144000"/>
              <a:gd name="connsiteY4" fmla="*/ 2762250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4622224 w 9144000"/>
              <a:gd name="connsiteY4" fmla="*/ 2790662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622224 w 9144000"/>
              <a:gd name="connsiteY4" fmla="*/ 279066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428260 w 9144000"/>
              <a:gd name="connsiteY4" fmla="*/ 274804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404828"/>
              <a:gd name="connsiteX1" fmla="*/ 9144000 w 9144000"/>
              <a:gd name="connsiteY1" fmla="*/ 0 h 3404828"/>
              <a:gd name="connsiteX2" fmla="*/ 9144000 w 9144000"/>
              <a:gd name="connsiteY2" fmla="*/ 2780928 h 3404828"/>
              <a:gd name="connsiteX3" fmla="*/ 5306291 w 9144000"/>
              <a:gd name="connsiteY3" fmla="*/ 3404782 h 3404828"/>
              <a:gd name="connsiteX4" fmla="*/ 4428260 w 9144000"/>
              <a:gd name="connsiteY4" fmla="*/ 2748042 h 3404828"/>
              <a:gd name="connsiteX5" fmla="*/ 2286000 w 9144000"/>
              <a:gd name="connsiteY5" fmla="*/ 2952750 h 3404828"/>
              <a:gd name="connsiteX6" fmla="*/ 0 w 9144000"/>
              <a:gd name="connsiteY6" fmla="*/ 2780928 h 3404828"/>
              <a:gd name="connsiteX7" fmla="*/ 0 w 9144000"/>
              <a:gd name="connsiteY7" fmla="*/ 0 h 34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67" y="2642317"/>
            <a:ext cx="1862193" cy="139664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47642" y="2711962"/>
            <a:ext cx="252413" cy="426244"/>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408" y="2292449"/>
            <a:ext cx="1713785" cy="286825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3833" y="898453"/>
            <a:ext cx="1773789" cy="2675923"/>
          </a:xfrm>
          <a:prstGeom prst="rect">
            <a:avLst/>
          </a:prstGeom>
        </p:spPr>
      </p:pic>
      <p:grpSp>
        <p:nvGrpSpPr>
          <p:cNvPr id="8" name="Group 7"/>
          <p:cNvGrpSpPr/>
          <p:nvPr/>
        </p:nvGrpSpPr>
        <p:grpSpPr>
          <a:xfrm>
            <a:off x="6884377" y="3950548"/>
            <a:ext cx="1347302" cy="816913"/>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41683" cy="628995"/>
            </a:xfrm>
            <a:prstGeom prst="rect">
              <a:avLst/>
            </a:prstGeom>
            <a:noFill/>
          </p:spPr>
          <p:txBody>
            <a:bodyPr wrap="none" rtlCol="0">
              <a:spAutoFit/>
            </a:bodyPr>
            <a:lstStyle/>
            <a:p>
              <a:r>
                <a:rPr lang="en-US" sz="2800">
                  <a:solidFill>
                    <a:schemeClr val="bg1"/>
                  </a:solidFill>
                </a:rPr>
                <a:t>1</a:t>
              </a:r>
              <a:endParaRPr lang="vi-VN" sz="2800">
                <a:solidFill>
                  <a:schemeClr val="bg1"/>
                </a:solidFill>
              </a:endParaRPr>
            </a:p>
          </p:txBody>
        </p:sp>
      </p:grpSp>
      <p:grpSp>
        <p:nvGrpSpPr>
          <p:cNvPr id="11" name="Group 10"/>
          <p:cNvGrpSpPr/>
          <p:nvPr/>
        </p:nvGrpSpPr>
        <p:grpSpPr>
          <a:xfrm flipH="1">
            <a:off x="-1164573" y="2905074"/>
            <a:ext cx="1185564" cy="718847"/>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01939" cy="714803"/>
            </a:xfrm>
            <a:prstGeom prst="rect">
              <a:avLst/>
            </a:prstGeom>
            <a:noFill/>
          </p:spPr>
          <p:txBody>
            <a:bodyPr wrap="none" rtlCol="0">
              <a:spAutoFit/>
            </a:bodyPr>
            <a:lstStyle/>
            <a:p>
              <a:r>
                <a:rPr lang="en-US" sz="2800" smtClean="0">
                  <a:solidFill>
                    <a:schemeClr val="bg1"/>
                  </a:solidFill>
                </a:rPr>
                <a:t>2</a:t>
              </a:r>
              <a:endParaRPr lang="vi-VN" sz="2800">
                <a:solidFill>
                  <a:schemeClr val="bg1"/>
                </a:solidFill>
              </a:endParaRPr>
            </a:p>
          </p:txBody>
        </p:sp>
      </p:grpSp>
      <p:grpSp>
        <p:nvGrpSpPr>
          <p:cNvPr id="14" name="Group 13"/>
          <p:cNvGrpSpPr/>
          <p:nvPr/>
        </p:nvGrpSpPr>
        <p:grpSpPr>
          <a:xfrm flipH="1">
            <a:off x="-1199900" y="4074236"/>
            <a:ext cx="1185564" cy="718847"/>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107107" y="4619525"/>
              <a:ext cx="501939" cy="714803"/>
            </a:xfrm>
            <a:prstGeom prst="rect">
              <a:avLst/>
            </a:prstGeom>
            <a:noFill/>
          </p:spPr>
          <p:txBody>
            <a:bodyPr wrap="none" rtlCol="0">
              <a:spAutoFit/>
            </a:bodyPr>
            <a:lstStyle/>
            <a:p>
              <a:r>
                <a:rPr lang="en-US" sz="2800">
                  <a:solidFill>
                    <a:schemeClr val="bg1"/>
                  </a:solidFill>
                </a:rPr>
                <a:t>4</a:t>
              </a:r>
              <a:endParaRPr lang="vi-VN" sz="2800">
                <a:solidFill>
                  <a:schemeClr val="bg1"/>
                </a:solidFill>
              </a:endParaRPr>
            </a:p>
          </p:txBody>
        </p:sp>
      </p:grpSp>
      <p:grpSp>
        <p:nvGrpSpPr>
          <p:cNvPr id="17" name="Group 16"/>
          <p:cNvGrpSpPr/>
          <p:nvPr/>
        </p:nvGrpSpPr>
        <p:grpSpPr>
          <a:xfrm>
            <a:off x="6920449" y="2572047"/>
            <a:ext cx="1275158" cy="773171"/>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66672" cy="664580"/>
            </a:xfrm>
            <a:prstGeom prst="rect">
              <a:avLst/>
            </a:prstGeom>
            <a:noFill/>
          </p:spPr>
          <p:txBody>
            <a:bodyPr wrap="none" rtlCol="0">
              <a:spAutoFit/>
            </a:bodyPr>
            <a:lstStyle/>
            <a:p>
              <a:r>
                <a:rPr lang="en-US" sz="2800" smtClean="0">
                  <a:solidFill>
                    <a:schemeClr val="bg1"/>
                  </a:solidFill>
                </a:rPr>
                <a:t>3</a:t>
              </a:r>
              <a:endParaRPr lang="vi-VN" sz="2800">
                <a:solidFill>
                  <a:schemeClr val="bg1"/>
                </a:solidFill>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5895" y="703439"/>
            <a:ext cx="3169658" cy="1615306"/>
          </a:xfrm>
          <a:prstGeom prst="rect">
            <a:avLst/>
          </a:prstGeom>
        </p:spPr>
      </p:pic>
      <p:grpSp>
        <p:nvGrpSpPr>
          <p:cNvPr id="21" name="Group 20"/>
          <p:cNvGrpSpPr/>
          <p:nvPr/>
        </p:nvGrpSpPr>
        <p:grpSpPr>
          <a:xfrm flipH="1">
            <a:off x="4517872" y="360224"/>
            <a:ext cx="926003" cy="555046"/>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8103" y="4557691"/>
              <a:ext cx="550109" cy="707928"/>
            </a:xfrm>
            <a:prstGeom prst="rect">
              <a:avLst/>
            </a:prstGeom>
            <a:noFill/>
          </p:spPr>
          <p:txBody>
            <a:bodyPr wrap="none" rtlCol="0">
              <a:spAutoFit/>
            </a:bodyPr>
            <a:lstStyle/>
            <a:p>
              <a:r>
                <a:rPr lang="en-US" sz="2000">
                  <a:solidFill>
                    <a:schemeClr val="bg1"/>
                  </a:solidFill>
                </a:rPr>
                <a:t>3</a:t>
              </a:r>
              <a:endParaRPr lang="vi-VN" sz="2000">
                <a:solidFill>
                  <a:schemeClr val="bg1"/>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99445" y="3264498"/>
            <a:ext cx="202748" cy="1901633"/>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1750"/>
            <a:ext cx="276225" cy="2590800"/>
          </a:xfrm>
          <a:prstGeom prst="rect">
            <a:avLst/>
          </a:prstGeom>
        </p:spPr>
      </p:pic>
      <p:sp>
        <p:nvSpPr>
          <p:cNvPr id="7" name="TextBox 6"/>
          <p:cNvSpPr txBox="1"/>
          <p:nvPr/>
        </p:nvSpPr>
        <p:spPr>
          <a:xfrm>
            <a:off x="460861" y="635413"/>
            <a:ext cx="2826671" cy="523220"/>
          </a:xfrm>
          <a:prstGeom prst="rect">
            <a:avLst/>
          </a:prstGeom>
          <a:noFill/>
        </p:spPr>
        <p:txBody>
          <a:bodyPr wrap="none" rtlCol="0">
            <a:spAutoFit/>
          </a:bodyPr>
          <a:lstStyle/>
          <a:p>
            <a:r>
              <a:rPr lang="en-US" sz="2800" smtClean="0">
                <a:solidFill>
                  <a:srgbClr val="002060"/>
                </a:solidFill>
              </a:rPr>
              <a:t>Con cá số 3 đúng?</a:t>
            </a:r>
            <a:endParaRPr lang="vi-VN" sz="2800">
              <a:solidFill>
                <a:srgbClr val="002060"/>
              </a:solidFill>
            </a:endParaRP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60570" y="1877765"/>
            <a:ext cx="557010" cy="258813"/>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142" y="1659958"/>
            <a:ext cx="465614" cy="465614"/>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22006" y="1900550"/>
            <a:ext cx="343054" cy="343054"/>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82" y="2697213"/>
            <a:ext cx="258790" cy="437014"/>
          </a:xfrm>
          <a:prstGeom prst="rect">
            <a:avLst/>
          </a:prstGeom>
        </p:spPr>
      </p:pic>
    </p:spTree>
    <p:extLst>
      <p:ext uri="{BB962C8B-B14F-4D97-AF65-F5344CB8AC3E}">
        <p14:creationId xmlns:p14="http://schemas.microsoft.com/office/powerpoint/2010/main" val="27993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7"/>
                                        </p:tgtEl>
                                        <p:attrNameLst>
                                          <p:attrName>ppt_x</p:attrName>
                                          <p:attrName>ppt_y</p:attrName>
                                        </p:attrNameLst>
                                      </p:cBhvr>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2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0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7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4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6398"/>
            <a:ext cx="6858000" cy="3286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5" y="1834114"/>
            <a:ext cx="276225" cy="25908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2011"/>
            <a:ext cx="2945423" cy="2465054"/>
          </a:xfrm>
          <a:prstGeom prst="rect">
            <a:avLst/>
          </a:prstGeom>
        </p:spPr>
      </p:pic>
      <p:sp>
        <p:nvSpPr>
          <p:cNvPr id="5" name="Rectangle 12"/>
          <p:cNvSpPr/>
          <p:nvPr/>
        </p:nvSpPr>
        <p:spPr>
          <a:xfrm>
            <a:off x="0" y="-19050"/>
            <a:ext cx="6858000" cy="2490350"/>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0 w 9144000"/>
              <a:gd name="connsiteY4" fmla="*/ 2780928 h 3162373"/>
              <a:gd name="connsiteX5" fmla="*/ 0 w 9144000"/>
              <a:gd name="connsiteY5"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0 w 9144000"/>
              <a:gd name="connsiteY5" fmla="*/ 2780928 h 3162373"/>
              <a:gd name="connsiteX6" fmla="*/ 0 w 9144000"/>
              <a:gd name="connsiteY6"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105400 w 9144000"/>
              <a:gd name="connsiteY4" fmla="*/ 278130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6096000 w 9144000"/>
              <a:gd name="connsiteY4" fmla="*/ 26479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162373"/>
              <a:gd name="connsiteX1" fmla="*/ 9144000 w 9144000"/>
              <a:gd name="connsiteY1" fmla="*/ 0 h 3162373"/>
              <a:gd name="connsiteX2" fmla="*/ 9144000 w 9144000"/>
              <a:gd name="connsiteY2" fmla="*/ 2780928 h 3162373"/>
              <a:gd name="connsiteX3" fmla="*/ 6477000 w 9144000"/>
              <a:gd name="connsiteY3" fmla="*/ 3162300 h 3162373"/>
              <a:gd name="connsiteX4" fmla="*/ 5619750 w 9144000"/>
              <a:gd name="connsiteY4" fmla="*/ 2762250 h 3162373"/>
              <a:gd name="connsiteX5" fmla="*/ 2286000 w 9144000"/>
              <a:gd name="connsiteY5" fmla="*/ 2952750 h 3162373"/>
              <a:gd name="connsiteX6" fmla="*/ 0 w 9144000"/>
              <a:gd name="connsiteY6" fmla="*/ 2780928 h 3162373"/>
              <a:gd name="connsiteX7" fmla="*/ 0 w 9144000"/>
              <a:gd name="connsiteY7" fmla="*/ 0 h 3162373"/>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5619750 w 9144000"/>
              <a:gd name="connsiteY4" fmla="*/ 2762250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333801"/>
              <a:gd name="connsiteX1" fmla="*/ 9144000 w 9144000"/>
              <a:gd name="connsiteY1" fmla="*/ 0 h 3333801"/>
              <a:gd name="connsiteX2" fmla="*/ 9144000 w 9144000"/>
              <a:gd name="connsiteY2" fmla="*/ 2780928 h 3333801"/>
              <a:gd name="connsiteX3" fmla="*/ 6400800 w 9144000"/>
              <a:gd name="connsiteY3" fmla="*/ 3333750 h 3333801"/>
              <a:gd name="connsiteX4" fmla="*/ 4622224 w 9144000"/>
              <a:gd name="connsiteY4" fmla="*/ 2790662 h 3333801"/>
              <a:gd name="connsiteX5" fmla="*/ 2286000 w 9144000"/>
              <a:gd name="connsiteY5" fmla="*/ 2952750 h 3333801"/>
              <a:gd name="connsiteX6" fmla="*/ 0 w 9144000"/>
              <a:gd name="connsiteY6" fmla="*/ 2780928 h 3333801"/>
              <a:gd name="connsiteX7" fmla="*/ 0 w 9144000"/>
              <a:gd name="connsiteY7" fmla="*/ 0 h 3333801"/>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622224 w 9144000"/>
              <a:gd name="connsiteY4" fmla="*/ 279066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518474"/>
              <a:gd name="connsiteX1" fmla="*/ 9144000 w 9144000"/>
              <a:gd name="connsiteY1" fmla="*/ 0 h 3518474"/>
              <a:gd name="connsiteX2" fmla="*/ 9144000 w 9144000"/>
              <a:gd name="connsiteY2" fmla="*/ 2780928 h 3518474"/>
              <a:gd name="connsiteX3" fmla="*/ 5056909 w 9144000"/>
              <a:gd name="connsiteY3" fmla="*/ 3518436 h 3518474"/>
              <a:gd name="connsiteX4" fmla="*/ 4428260 w 9144000"/>
              <a:gd name="connsiteY4" fmla="*/ 2748042 h 3518474"/>
              <a:gd name="connsiteX5" fmla="*/ 2286000 w 9144000"/>
              <a:gd name="connsiteY5" fmla="*/ 2952750 h 3518474"/>
              <a:gd name="connsiteX6" fmla="*/ 0 w 9144000"/>
              <a:gd name="connsiteY6" fmla="*/ 2780928 h 3518474"/>
              <a:gd name="connsiteX7" fmla="*/ 0 w 9144000"/>
              <a:gd name="connsiteY7" fmla="*/ 0 h 3518474"/>
              <a:gd name="connsiteX0" fmla="*/ 0 w 9144000"/>
              <a:gd name="connsiteY0" fmla="*/ 0 h 3404828"/>
              <a:gd name="connsiteX1" fmla="*/ 9144000 w 9144000"/>
              <a:gd name="connsiteY1" fmla="*/ 0 h 3404828"/>
              <a:gd name="connsiteX2" fmla="*/ 9144000 w 9144000"/>
              <a:gd name="connsiteY2" fmla="*/ 2780928 h 3404828"/>
              <a:gd name="connsiteX3" fmla="*/ 5306291 w 9144000"/>
              <a:gd name="connsiteY3" fmla="*/ 3404782 h 3404828"/>
              <a:gd name="connsiteX4" fmla="*/ 4428260 w 9144000"/>
              <a:gd name="connsiteY4" fmla="*/ 2748042 h 3404828"/>
              <a:gd name="connsiteX5" fmla="*/ 2286000 w 9144000"/>
              <a:gd name="connsiteY5" fmla="*/ 2952750 h 3404828"/>
              <a:gd name="connsiteX6" fmla="*/ 0 w 9144000"/>
              <a:gd name="connsiteY6" fmla="*/ 2780928 h 3404828"/>
              <a:gd name="connsiteX7" fmla="*/ 0 w 9144000"/>
              <a:gd name="connsiteY7" fmla="*/ 0 h 34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67" y="2642317"/>
            <a:ext cx="1862193" cy="139664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47642" y="2711962"/>
            <a:ext cx="252413" cy="426244"/>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408" y="2292449"/>
            <a:ext cx="1713785" cy="286825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82" y="2697213"/>
            <a:ext cx="258790" cy="4370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3833" y="898453"/>
            <a:ext cx="1773789" cy="2675923"/>
          </a:xfrm>
          <a:prstGeom prst="rect">
            <a:avLst/>
          </a:prstGeom>
        </p:spPr>
      </p:pic>
      <p:grpSp>
        <p:nvGrpSpPr>
          <p:cNvPr id="8" name="Group 7"/>
          <p:cNvGrpSpPr/>
          <p:nvPr/>
        </p:nvGrpSpPr>
        <p:grpSpPr>
          <a:xfrm>
            <a:off x="6884377" y="3950548"/>
            <a:ext cx="1347302" cy="816913"/>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441683" cy="628995"/>
            </a:xfrm>
            <a:prstGeom prst="rect">
              <a:avLst/>
            </a:prstGeom>
            <a:noFill/>
          </p:spPr>
          <p:txBody>
            <a:bodyPr wrap="none" rtlCol="0">
              <a:spAutoFit/>
            </a:bodyPr>
            <a:lstStyle/>
            <a:p>
              <a:r>
                <a:rPr lang="en-US" sz="2800">
                  <a:solidFill>
                    <a:schemeClr val="bg1"/>
                  </a:solidFill>
                </a:rPr>
                <a:t>1</a:t>
              </a:r>
              <a:endParaRPr lang="vi-VN" sz="2800">
                <a:solidFill>
                  <a:schemeClr val="bg1"/>
                </a:solidFill>
              </a:endParaRPr>
            </a:p>
          </p:txBody>
        </p:sp>
      </p:grpSp>
      <p:grpSp>
        <p:nvGrpSpPr>
          <p:cNvPr id="11" name="Group 10"/>
          <p:cNvGrpSpPr/>
          <p:nvPr/>
        </p:nvGrpSpPr>
        <p:grpSpPr>
          <a:xfrm>
            <a:off x="6903012" y="2469846"/>
            <a:ext cx="1185564" cy="718847"/>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501939" cy="714803"/>
            </a:xfrm>
            <a:prstGeom prst="rect">
              <a:avLst/>
            </a:prstGeom>
            <a:noFill/>
          </p:spPr>
          <p:txBody>
            <a:bodyPr wrap="none" rtlCol="0">
              <a:spAutoFit/>
            </a:bodyPr>
            <a:lstStyle/>
            <a:p>
              <a:r>
                <a:rPr lang="en-US" sz="2800" smtClean="0">
                  <a:solidFill>
                    <a:schemeClr val="bg1"/>
                  </a:solidFill>
                </a:rPr>
                <a:t>2</a:t>
              </a:r>
              <a:endParaRPr lang="vi-VN" sz="2800">
                <a:solidFill>
                  <a:schemeClr val="bg1"/>
                </a:solidFill>
              </a:endParaRPr>
            </a:p>
          </p:txBody>
        </p:sp>
      </p:grpSp>
      <p:grpSp>
        <p:nvGrpSpPr>
          <p:cNvPr id="14" name="Group 13"/>
          <p:cNvGrpSpPr/>
          <p:nvPr/>
        </p:nvGrpSpPr>
        <p:grpSpPr>
          <a:xfrm flipH="1">
            <a:off x="-1254651" y="2925084"/>
            <a:ext cx="1185564" cy="718847"/>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107107" y="4619525"/>
              <a:ext cx="501939" cy="714803"/>
            </a:xfrm>
            <a:prstGeom prst="rect">
              <a:avLst/>
            </a:prstGeom>
            <a:noFill/>
          </p:spPr>
          <p:txBody>
            <a:bodyPr wrap="none" rtlCol="0">
              <a:spAutoFit/>
            </a:bodyPr>
            <a:lstStyle/>
            <a:p>
              <a:r>
                <a:rPr lang="en-US" sz="2800" smtClean="0">
                  <a:solidFill>
                    <a:schemeClr val="bg1"/>
                  </a:solidFill>
                </a:rPr>
                <a:t>3</a:t>
              </a:r>
              <a:endParaRPr lang="vi-VN" sz="2800">
                <a:solidFill>
                  <a:schemeClr val="bg1"/>
                </a:solidFill>
              </a:endParaRPr>
            </a:p>
          </p:txBody>
        </p:sp>
      </p:grpSp>
      <p:grpSp>
        <p:nvGrpSpPr>
          <p:cNvPr id="17" name="Group 16"/>
          <p:cNvGrpSpPr/>
          <p:nvPr/>
        </p:nvGrpSpPr>
        <p:grpSpPr>
          <a:xfrm flipH="1">
            <a:off x="-1367911" y="3978634"/>
            <a:ext cx="1275158" cy="773171"/>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466672" cy="664580"/>
            </a:xfrm>
            <a:prstGeom prst="rect">
              <a:avLst/>
            </a:prstGeom>
            <a:noFill/>
          </p:spPr>
          <p:txBody>
            <a:bodyPr wrap="none" rtlCol="0">
              <a:spAutoFit/>
            </a:bodyPr>
            <a:lstStyle/>
            <a:p>
              <a:r>
                <a:rPr lang="en-US" sz="2800" smtClean="0">
                  <a:solidFill>
                    <a:schemeClr val="bg1"/>
                  </a:solidFill>
                </a:rPr>
                <a:t>4</a:t>
              </a:r>
              <a:endParaRPr lang="vi-VN" sz="2800">
                <a:solidFill>
                  <a:schemeClr val="bg1"/>
                </a:solidFill>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5895" y="703439"/>
            <a:ext cx="3169658" cy="1615306"/>
          </a:xfrm>
          <a:prstGeom prst="rect">
            <a:avLst/>
          </a:prstGeom>
        </p:spPr>
      </p:pic>
      <p:grpSp>
        <p:nvGrpSpPr>
          <p:cNvPr id="21" name="Group 20"/>
          <p:cNvGrpSpPr/>
          <p:nvPr/>
        </p:nvGrpSpPr>
        <p:grpSpPr>
          <a:xfrm flipH="1">
            <a:off x="4517872" y="360224"/>
            <a:ext cx="926003" cy="555046"/>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10068103" y="4557691"/>
              <a:ext cx="550109" cy="707928"/>
            </a:xfrm>
            <a:prstGeom prst="rect">
              <a:avLst/>
            </a:prstGeom>
            <a:noFill/>
          </p:spPr>
          <p:txBody>
            <a:bodyPr wrap="none" rtlCol="0">
              <a:spAutoFit/>
            </a:bodyPr>
            <a:lstStyle/>
            <a:p>
              <a:r>
                <a:rPr lang="en-US" sz="2000" smtClean="0">
                  <a:solidFill>
                    <a:schemeClr val="bg1"/>
                  </a:solidFill>
                </a:rPr>
                <a:t>4</a:t>
              </a:r>
              <a:endParaRPr lang="vi-VN" sz="2000">
                <a:solidFill>
                  <a:schemeClr val="bg1"/>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99445" y="3264498"/>
            <a:ext cx="202748" cy="1901633"/>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1750"/>
            <a:ext cx="276225" cy="2590800"/>
          </a:xfrm>
          <a:prstGeom prst="rect">
            <a:avLst/>
          </a:prstGeom>
        </p:spPr>
      </p:pic>
      <p:sp>
        <p:nvSpPr>
          <p:cNvPr id="7" name="TextBox 6"/>
          <p:cNvSpPr txBox="1"/>
          <p:nvPr/>
        </p:nvSpPr>
        <p:spPr>
          <a:xfrm>
            <a:off x="460861" y="635413"/>
            <a:ext cx="2826671" cy="523220"/>
          </a:xfrm>
          <a:prstGeom prst="rect">
            <a:avLst/>
          </a:prstGeom>
          <a:noFill/>
        </p:spPr>
        <p:txBody>
          <a:bodyPr wrap="none" rtlCol="0">
            <a:spAutoFit/>
          </a:bodyPr>
          <a:lstStyle/>
          <a:p>
            <a:r>
              <a:rPr lang="en-US" sz="2800" smtClean="0">
                <a:solidFill>
                  <a:srgbClr val="002060"/>
                </a:solidFill>
              </a:rPr>
              <a:t>Con cá số 4 đúng?</a:t>
            </a:r>
            <a:endParaRPr lang="vi-VN" sz="2800">
              <a:solidFill>
                <a:srgbClr val="002060"/>
              </a:solidFill>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62873" y="1576026"/>
            <a:ext cx="660243" cy="660243"/>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60570" y="1877765"/>
            <a:ext cx="557010" cy="258813"/>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5142" y="1659958"/>
            <a:ext cx="465614" cy="465614"/>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22006" y="1900550"/>
            <a:ext cx="343054" cy="343054"/>
          </a:xfrm>
          <a:prstGeom prst="rect">
            <a:avLst/>
          </a:prstGeom>
        </p:spPr>
      </p:pic>
    </p:spTree>
    <p:extLst>
      <p:ext uri="{BB962C8B-B14F-4D97-AF65-F5344CB8AC3E}">
        <p14:creationId xmlns:p14="http://schemas.microsoft.com/office/powerpoint/2010/main" val="26758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7"/>
                                        </p:tgtEl>
                                        <p:attrNameLst>
                                          <p:attrName>ppt_x</p:attrName>
                                          <p:attrName>ppt_y</p:attrName>
                                        </p:attrNameLst>
                                      </p:cBhvr>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3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0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7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15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64" y="0"/>
            <a:ext cx="914846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otched Right Arrow 3"/>
          <p:cNvSpPr/>
          <p:nvPr/>
        </p:nvSpPr>
        <p:spPr>
          <a:xfrm>
            <a:off x="3860800" y="4019550"/>
            <a:ext cx="2895600" cy="1009650"/>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t>Đây là đáp án đúng *</a:t>
            </a:r>
          </a:p>
        </p:txBody>
      </p:sp>
      <p:sp>
        <p:nvSpPr>
          <p:cNvPr id="5" name="Rectangle 4"/>
          <p:cNvSpPr/>
          <p:nvPr/>
        </p:nvSpPr>
        <p:spPr>
          <a:xfrm>
            <a:off x="-1066800" y="893434"/>
            <a:ext cx="5867400" cy="3430916"/>
          </a:xfrm>
          <a:prstGeom prst="rect">
            <a:avLst/>
          </a:prstGeom>
          <a:solidFill>
            <a:schemeClr val="accent2">
              <a:alpha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en-US" b="1">
                <a:latin typeface="Times New Roman" pitchFamily="18" charset="0"/>
                <a:cs typeface="Times New Roman" pitchFamily="18" charset="0"/>
              </a:rPr>
              <a:t>&gt;&gt;&gt;Thầy cô sửa đáp án phù hợp với nội dung câu hỏi.</a:t>
            </a:r>
          </a:p>
          <a:p>
            <a:r>
              <a:rPr lang="en-US" b="1" smtClean="0">
                <a:latin typeface="Times New Roman" pitchFamily="18" charset="0"/>
                <a:cs typeface="Times New Roman" pitchFamily="18" charset="0"/>
              </a:rPr>
              <a:t>&gt;&gt;&gt; Copy vị trí câu đúng phù hợp với câu hỏi thầy cô soạn</a:t>
            </a:r>
          </a:p>
          <a:p>
            <a:r>
              <a:rPr lang="en-US" b="1" smtClean="0">
                <a:latin typeface="Times New Roman" pitchFamily="18" charset="0"/>
                <a:cs typeface="Times New Roman" pitchFamily="18" charset="0"/>
              </a:rPr>
              <a:t>Mình làm sẵn 4 slide với 4 vị trí đúng khác nhau rồi đó nhé</a:t>
            </a:r>
          </a:p>
          <a:p>
            <a:r>
              <a:rPr lang="en-US" b="1" smtClean="0">
                <a:latin typeface="Times New Roman" pitchFamily="18" charset="0"/>
                <a:cs typeface="Times New Roman" pitchFamily="18" charset="0"/>
              </a:rPr>
              <a:t>Slide 1 cá 1 đúng</a:t>
            </a:r>
          </a:p>
          <a:p>
            <a:r>
              <a:rPr lang="en-US" b="1">
                <a:latin typeface="Times New Roman" pitchFamily="18" charset="0"/>
                <a:cs typeface="Times New Roman" pitchFamily="18" charset="0"/>
              </a:rPr>
              <a:t>Slide </a:t>
            </a:r>
            <a:r>
              <a:rPr lang="en-US" b="1" smtClean="0">
                <a:latin typeface="Times New Roman" pitchFamily="18" charset="0"/>
                <a:cs typeface="Times New Roman" pitchFamily="18" charset="0"/>
              </a:rPr>
              <a:t>2 </a:t>
            </a:r>
            <a:r>
              <a:rPr lang="en-US" b="1">
                <a:latin typeface="Times New Roman" pitchFamily="18" charset="0"/>
                <a:cs typeface="Times New Roman" pitchFamily="18" charset="0"/>
              </a:rPr>
              <a:t>cá </a:t>
            </a:r>
            <a:r>
              <a:rPr lang="en-US" b="1" smtClean="0">
                <a:latin typeface="Times New Roman" pitchFamily="18" charset="0"/>
                <a:cs typeface="Times New Roman" pitchFamily="18" charset="0"/>
              </a:rPr>
              <a:t>2 </a:t>
            </a:r>
            <a:r>
              <a:rPr lang="en-US" b="1">
                <a:latin typeface="Times New Roman" pitchFamily="18" charset="0"/>
                <a:cs typeface="Times New Roman" pitchFamily="18" charset="0"/>
              </a:rPr>
              <a:t>đúng</a:t>
            </a:r>
          </a:p>
          <a:p>
            <a:r>
              <a:rPr lang="en-US" b="1">
                <a:latin typeface="Times New Roman" pitchFamily="18" charset="0"/>
                <a:cs typeface="Times New Roman" pitchFamily="18" charset="0"/>
              </a:rPr>
              <a:t>Slide </a:t>
            </a:r>
            <a:r>
              <a:rPr lang="en-US" b="1" smtClean="0">
                <a:latin typeface="Times New Roman" pitchFamily="18" charset="0"/>
                <a:cs typeface="Times New Roman" pitchFamily="18" charset="0"/>
              </a:rPr>
              <a:t>3 </a:t>
            </a:r>
            <a:r>
              <a:rPr lang="en-US" b="1">
                <a:latin typeface="Times New Roman" pitchFamily="18" charset="0"/>
                <a:cs typeface="Times New Roman" pitchFamily="18" charset="0"/>
              </a:rPr>
              <a:t>cá </a:t>
            </a:r>
            <a:r>
              <a:rPr lang="en-US" b="1" smtClean="0">
                <a:latin typeface="Times New Roman" pitchFamily="18" charset="0"/>
                <a:cs typeface="Times New Roman" pitchFamily="18" charset="0"/>
              </a:rPr>
              <a:t>3 </a:t>
            </a:r>
            <a:r>
              <a:rPr lang="en-US" b="1">
                <a:latin typeface="Times New Roman" pitchFamily="18" charset="0"/>
                <a:cs typeface="Times New Roman" pitchFamily="18" charset="0"/>
              </a:rPr>
              <a:t>đúng</a:t>
            </a:r>
          </a:p>
          <a:p>
            <a:r>
              <a:rPr lang="en-US" b="1">
                <a:latin typeface="Times New Roman" pitchFamily="18" charset="0"/>
                <a:cs typeface="Times New Roman" pitchFamily="18" charset="0"/>
              </a:rPr>
              <a:t>Slide </a:t>
            </a:r>
            <a:r>
              <a:rPr lang="en-US" b="1" smtClean="0">
                <a:latin typeface="Times New Roman" pitchFamily="18" charset="0"/>
                <a:cs typeface="Times New Roman" pitchFamily="18" charset="0"/>
              </a:rPr>
              <a:t>4 </a:t>
            </a:r>
            <a:r>
              <a:rPr lang="en-US" b="1">
                <a:latin typeface="Times New Roman" pitchFamily="18" charset="0"/>
                <a:cs typeface="Times New Roman" pitchFamily="18" charset="0"/>
              </a:rPr>
              <a:t>cá </a:t>
            </a:r>
            <a:r>
              <a:rPr lang="en-US" b="1" smtClean="0">
                <a:latin typeface="Times New Roman" pitchFamily="18" charset="0"/>
                <a:cs typeface="Times New Roman" pitchFamily="18" charset="0"/>
              </a:rPr>
              <a:t>4 đúng</a:t>
            </a:r>
          </a:p>
          <a:p>
            <a:r>
              <a:rPr lang="en-US" b="1" smtClean="0">
                <a:latin typeface="Times New Roman" pitchFamily="18" charset="0"/>
                <a:cs typeface="Times New Roman" pitchFamily="18" charset="0"/>
              </a:rPr>
              <a:t>Thầy cô phải đảo vị trí đúng để tránh học sinh đoán nhé</a:t>
            </a:r>
            <a:endParaRPr lang="en-US" b="1">
              <a:latin typeface="Times New Roman" pitchFamily="18" charset="0"/>
              <a:cs typeface="Times New Roman" pitchFamily="18" charset="0"/>
            </a:endParaRPr>
          </a:p>
          <a:p>
            <a:endParaRPr lang="en-US" b="1" smtClean="0">
              <a:latin typeface="Times New Roman" pitchFamily="18" charset="0"/>
              <a:cs typeface="Times New Roman" pitchFamily="18" charset="0"/>
            </a:endParaRPr>
          </a:p>
          <a:p>
            <a:endParaRPr lang="en-US" b="1">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42" y="681603"/>
            <a:ext cx="3169658" cy="1615306"/>
          </a:xfrm>
          <a:prstGeom prst="rect">
            <a:avLst/>
          </a:prstGeom>
        </p:spPr>
      </p:pic>
      <p:grpSp>
        <p:nvGrpSpPr>
          <p:cNvPr id="9" name="Group 8"/>
          <p:cNvGrpSpPr/>
          <p:nvPr/>
        </p:nvGrpSpPr>
        <p:grpSpPr>
          <a:xfrm flipH="1">
            <a:off x="5713319" y="338388"/>
            <a:ext cx="926003" cy="555046"/>
            <a:chOff x="9540552" y="4420621"/>
            <a:chExt cx="1619672" cy="982061"/>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1" name="TextBox 10"/>
            <p:cNvSpPr txBox="1"/>
            <p:nvPr/>
          </p:nvSpPr>
          <p:spPr>
            <a:xfrm>
              <a:off x="10068103" y="4557691"/>
              <a:ext cx="550109" cy="707928"/>
            </a:xfrm>
            <a:prstGeom prst="rect">
              <a:avLst/>
            </a:prstGeom>
            <a:noFill/>
          </p:spPr>
          <p:txBody>
            <a:bodyPr wrap="none" rtlCol="0">
              <a:spAutoFit/>
            </a:bodyPr>
            <a:lstStyle/>
            <a:p>
              <a:r>
                <a:rPr lang="en-US" sz="2000">
                  <a:solidFill>
                    <a:schemeClr val="bg1"/>
                  </a:solidFill>
                </a:rPr>
                <a:t>?</a:t>
              </a:r>
              <a:endParaRPr lang="vi-VN" sz="2000">
                <a:solidFill>
                  <a:schemeClr val="bg1"/>
                </a:solidFill>
              </a:endParaRPr>
            </a:p>
          </p:txBody>
        </p:sp>
      </p:grpSp>
      <p:sp>
        <p:nvSpPr>
          <p:cNvPr id="12" name="Notched Right Arrow 11"/>
          <p:cNvSpPr/>
          <p:nvPr/>
        </p:nvSpPr>
        <p:spPr>
          <a:xfrm>
            <a:off x="3430682" y="133350"/>
            <a:ext cx="2512918" cy="1009650"/>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t>Sửa luôn ở đây</a:t>
            </a:r>
          </a:p>
        </p:txBody>
      </p:sp>
    </p:spTree>
    <p:extLst>
      <p:ext uri="{BB962C8B-B14F-4D97-AF65-F5344CB8AC3E}">
        <p14:creationId xmlns:p14="http://schemas.microsoft.com/office/powerpoint/2010/main" val="30590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0" y="57150"/>
            <a:ext cx="6477000" cy="2133600"/>
          </a:xfrm>
        </p:spPr>
        <p:txBody>
          <a:bodyPr anchor="t">
            <a:noAutofit/>
          </a:bodyPr>
          <a:lstStyle/>
          <a:p>
            <a:pPr algn="l"/>
            <a:r>
              <a:rPr lang="en-US" sz="1400" b="1" smtClean="0">
                <a:ln w="10160">
                  <a:noFill/>
                  <a:prstDash val="solid"/>
                </a:ln>
                <a:solidFill>
                  <a:srgbClr val="002060"/>
                </a:solidFill>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400" b="1" smtClean="0">
                <a:ln w="10160">
                  <a:noFill/>
                  <a:prstDash val="solid"/>
                </a:ln>
                <a:solidFill>
                  <a:srgbClr val="002060"/>
                </a:solidFill>
              </a:rPr>
            </a:br>
            <a:r>
              <a:rPr lang="en-US" sz="1400" b="1">
                <a:ln w="10160">
                  <a:noFill/>
                  <a:prstDash val="solid"/>
                </a:ln>
                <a:solidFill>
                  <a:srgbClr val="002060"/>
                </a:solidFill>
              </a:rPr>
              <a:t/>
            </a:r>
            <a:br>
              <a:rPr lang="en-US" sz="1400" b="1">
                <a:ln w="10160">
                  <a:noFill/>
                  <a:prstDash val="solid"/>
                </a:ln>
                <a:solidFill>
                  <a:srgbClr val="002060"/>
                </a:solidFill>
              </a:rPr>
            </a:br>
            <a:r>
              <a:rPr lang="en-US" sz="1400" b="1" smtClean="0">
                <a:ln w="10160">
                  <a:noFill/>
                  <a:prstDash val="solid"/>
                </a:ln>
                <a:solidFill>
                  <a:srgbClr val="002060"/>
                </a:solidFill>
              </a:rPr>
              <a:t>Cảm ơn các bạn đã ủng hộ TRỢ GIẢNG</a:t>
            </a:r>
            <a:br>
              <a:rPr lang="en-US" sz="1400" b="1" smtClean="0">
                <a:ln w="10160">
                  <a:noFill/>
                  <a:prstDash val="solid"/>
                </a:ln>
                <a:solidFill>
                  <a:srgbClr val="002060"/>
                </a:solidFill>
              </a:rPr>
            </a:br>
            <a:r>
              <a:rPr lang="en-US" sz="1400" b="1">
                <a:ln w="10160">
                  <a:noFill/>
                  <a:prstDash val="solid"/>
                </a:ln>
                <a:solidFill>
                  <a:srgbClr val="002060"/>
                </a:solidFill>
              </a:rPr>
              <a:t/>
            </a:r>
            <a:br>
              <a:rPr lang="en-US" sz="1400" b="1">
                <a:ln w="10160">
                  <a:noFill/>
                  <a:prstDash val="solid"/>
                </a:ln>
                <a:solidFill>
                  <a:srgbClr val="002060"/>
                </a:solidFill>
              </a:rPr>
            </a:br>
            <a:r>
              <a:rPr lang="en-US" sz="1400" b="1" smtClean="0">
                <a:ln w="10160">
                  <a:noFill/>
                  <a:prstDash val="solid"/>
                </a:ln>
                <a:solidFill>
                  <a:srgbClr val="002060"/>
                </a:solidFill>
              </a:rPr>
              <a:t>Đăng ký kênh tạo động lực cho mình ra nhiều trò chơi mới bạn tôi nhé!</a:t>
            </a:r>
            <a:br>
              <a:rPr lang="en-US" sz="1400" b="1" smtClean="0">
                <a:ln w="10160">
                  <a:noFill/>
                  <a:prstDash val="solid"/>
                </a:ln>
                <a:solidFill>
                  <a:srgbClr val="002060"/>
                </a:solidFill>
              </a:rPr>
            </a:br>
            <a:r>
              <a:rPr lang="en-US" sz="1400" b="1">
                <a:ln w="10160">
                  <a:noFill/>
                  <a:prstDash val="solid"/>
                </a:ln>
                <a:solidFill>
                  <a:srgbClr val="002060"/>
                </a:solidFill>
              </a:rPr>
              <a:t/>
            </a:r>
            <a:br>
              <a:rPr lang="en-US" sz="1400" b="1">
                <a:ln w="10160">
                  <a:noFill/>
                  <a:prstDash val="solid"/>
                </a:ln>
                <a:solidFill>
                  <a:srgbClr val="002060"/>
                </a:solidFill>
              </a:rPr>
            </a:br>
            <a:r>
              <a:rPr lang="en-US" sz="1400" b="1" smtClean="0">
                <a:ln w="10160">
                  <a:noFill/>
                  <a:prstDash val="solid"/>
                </a:ln>
                <a:solidFill>
                  <a:srgbClr val="002060"/>
                </a:solidFill>
              </a:rPr>
              <a:t>( Sến xíu : yêu các bạn thật nhiều hihi : )</a:t>
            </a:r>
            <a:endParaRPr lang="en-US" sz="1400" b="1">
              <a:ln w="10160">
                <a:noFill/>
                <a:prstDash val="solid"/>
              </a:ln>
              <a:solidFill>
                <a:srgbClr val="00206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547" y="2190750"/>
            <a:ext cx="1353653" cy="240198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36" y="2235976"/>
            <a:ext cx="3673015" cy="2356761"/>
          </a:xfrm>
          <a:prstGeom prst="rect">
            <a:avLst/>
          </a:prstGeom>
        </p:spPr>
      </p:pic>
      <p:sp>
        <p:nvSpPr>
          <p:cNvPr id="17" name="Rectangle 16"/>
          <p:cNvSpPr/>
          <p:nvPr/>
        </p:nvSpPr>
        <p:spPr>
          <a:xfrm>
            <a:off x="796385" y="4575037"/>
            <a:ext cx="2287998" cy="553998"/>
          </a:xfrm>
          <a:prstGeom prst="rect">
            <a:avLst/>
          </a:prstGeom>
          <a:noFill/>
        </p:spPr>
        <p:txBody>
          <a:bodyPr wrap="none" lIns="121920" tIns="60960" rIns="121920" bIns="60960">
            <a:spAutoFit/>
          </a:bodyPr>
          <a:lstStyle/>
          <a:p>
            <a:pPr algn="ctr"/>
            <a:r>
              <a:rPr lang="en-US" sz="2800" b="1">
                <a:ln w="10160">
                  <a:solidFill>
                    <a:schemeClr val="accent5"/>
                  </a:solidFill>
                  <a:prstDash val="solid"/>
                </a:ln>
                <a:solidFill>
                  <a:srgbClr val="FFFFFF"/>
                </a:solidFill>
              </a:rPr>
              <a:t>TỪ MÁY TÍNH</a:t>
            </a:r>
          </a:p>
        </p:txBody>
      </p:sp>
      <p:sp>
        <p:nvSpPr>
          <p:cNvPr id="18" name="Rectangle 17"/>
          <p:cNvSpPr/>
          <p:nvPr/>
        </p:nvSpPr>
        <p:spPr>
          <a:xfrm>
            <a:off x="4074983" y="4592737"/>
            <a:ext cx="2554417" cy="553998"/>
          </a:xfrm>
          <a:prstGeom prst="rect">
            <a:avLst/>
          </a:prstGeom>
          <a:noFill/>
        </p:spPr>
        <p:txBody>
          <a:bodyPr wrap="none" lIns="121920" tIns="60960" rIns="121920" bIns="60960">
            <a:spAutoFit/>
          </a:bodyPr>
          <a:lstStyle/>
          <a:p>
            <a:pPr algn="ctr"/>
            <a:r>
              <a:rPr lang="en-US" sz="2800" b="1">
                <a:ln w="10160">
                  <a:solidFill>
                    <a:schemeClr val="accent5"/>
                  </a:solidFill>
                  <a:prstDash val="solid"/>
                </a:ln>
                <a:solidFill>
                  <a:srgbClr val="FFFFFF"/>
                </a:solidFill>
              </a:rPr>
              <a:t>TỪ ĐIỆN THOẠI</a:t>
            </a:r>
          </a:p>
        </p:txBody>
      </p:sp>
    </p:spTree>
    <p:extLst>
      <p:ext uri="{BB962C8B-B14F-4D97-AF65-F5344CB8AC3E}">
        <p14:creationId xmlns:p14="http://schemas.microsoft.com/office/powerpoint/2010/main" val="150852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189</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vvxel</cp:lastModifiedBy>
  <cp:revision>12</cp:revision>
  <dcterms:created xsi:type="dcterms:W3CDTF">2018-01-14T04:30:44Z</dcterms:created>
  <dcterms:modified xsi:type="dcterms:W3CDTF">2018-03-16T09:24:46Z</dcterms:modified>
</cp:coreProperties>
</file>