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slide" Target="slide5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6.wav"/><Relationship Id="rId7" Type="http://schemas.openxmlformats.org/officeDocument/2006/relationships/image" Target="../media/image9.png"/><Relationship Id="rId12" Type="http://schemas.openxmlformats.org/officeDocument/2006/relationships/slide" Target="slide1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2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9.wav"/><Relationship Id="rId10" Type="http://schemas.openxmlformats.org/officeDocument/2006/relationships/image" Target="../media/image15.png"/><Relationship Id="rId4" Type="http://schemas.openxmlformats.org/officeDocument/2006/relationships/audio" Target="../media/audio8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2.wav"/><Relationship Id="rId7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4.wav"/><Relationship Id="rId7" Type="http://schemas.openxmlformats.org/officeDocument/2006/relationships/image" Target="../media/image1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6.wav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12.png"/><Relationship Id="rId5" Type="http://schemas.openxmlformats.org/officeDocument/2006/relationships/audio" Target="../media/audio17.wav"/><Relationship Id="rId10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8600" y="2895600"/>
            <a:ext cx="914400" cy="929148"/>
          </a:xfrm>
          <a:prstGeom prst="rect">
            <a:avLst/>
          </a:prstGeom>
        </p:spPr>
      </p:pic>
      <p:pic>
        <p:nvPicPr>
          <p:cNvPr id="6" name="Picture 5" descr="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19400" y="1447800"/>
            <a:ext cx="838200" cy="838200"/>
          </a:xfrm>
          <a:prstGeom prst="rect">
            <a:avLst/>
          </a:prstGeom>
        </p:spPr>
      </p:pic>
      <p:pic>
        <p:nvPicPr>
          <p:cNvPr id="7" name="Picture 6" descr="4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762000" y="4572000"/>
            <a:ext cx="914400" cy="1012372"/>
          </a:xfrm>
          <a:prstGeom prst="rect">
            <a:avLst/>
          </a:prstGeom>
        </p:spPr>
      </p:pic>
      <p:pic>
        <p:nvPicPr>
          <p:cNvPr id="8" name="Picture 7" descr="5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562600"/>
            <a:ext cx="819048" cy="895239"/>
          </a:xfrm>
          <a:prstGeom prst="rect">
            <a:avLst/>
          </a:prstGeom>
        </p:spPr>
      </p:pic>
      <p:pic>
        <p:nvPicPr>
          <p:cNvPr id="10" name="Picture 9" descr="1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800" y="3962400"/>
            <a:ext cx="880991" cy="8952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126681">
            <a:off x="6558441" y="1072042"/>
            <a:ext cx="1173478" cy="117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fixed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chuyên ong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0.03958 -0.02384 0.07916 -0.04745 0.1408 -0.03564 C 0.2026 -0.02407 0.27864 0.05301 0.37118 0.06991 C 0.46319 0.08658 0.61163 0.08889 0.69375 0.06459 C 0.77604 0.04098 0.84757 -0.02893 0.86389 -0.07338 C 0.88021 -0.11759 0.83541 -0.15949 0.79062 -0.20092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0" y="-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chuyên 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chuyên 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063 -0.20092 C 0.75452 -0.23333 0.71841 -0.26527 0.71841 -0.29421 C 0.71841 -0.32314 0.75452 -0.34907 0.79063 -0.37476 " pathEditMode="relative" rAng="0" ptsTypes="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FAMILY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38200" y="2819400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19800" y="1752600"/>
            <a:ext cx="3124200" cy="2438400"/>
          </a:xfrm>
          <a:prstGeom prst="rect">
            <a:avLst/>
          </a:prstGeom>
        </p:spPr>
      </p:pic>
      <p:sp>
        <p:nvSpPr>
          <p:cNvPr id="7" name="Cloud 6">
            <a:hlinkClick r:id="rId6" action="ppaction://hlinksldjump"/>
          </p:cNvPr>
          <p:cNvSpPr/>
          <p:nvPr/>
        </p:nvSpPr>
        <p:spPr>
          <a:xfrm>
            <a:off x="3505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3720976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2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dẫn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ọn-đáp-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28600" y="-271107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1250587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Who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this?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Dad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Grandmother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Grandfather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55327" y="378114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6800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21" y="838199"/>
            <a:ext cx="1936606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Cloud 38"/>
          <p:cNvSpPr/>
          <p:nvPr/>
        </p:nvSpPr>
        <p:spPr>
          <a:xfrm>
            <a:off x="7391400" y="2878493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-hỏi-1d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-án-câu-hỏ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425318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Where is the Mother in the picture?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9991" y="452702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00945" y="458667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14800" y="311034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4291" y="45564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291" y="32054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9100" y="468453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9100" y="319163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3814618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58100" y="5663560"/>
            <a:ext cx="1371600" cy="1142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r="8621"/>
          <a:stretch/>
        </p:blipFill>
        <p:spPr bwMode="auto">
          <a:xfrm>
            <a:off x="1295400" y="4897630"/>
            <a:ext cx="1877291" cy="183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87263"/>
            <a:ext cx="1638300" cy="195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82" y="2971821"/>
            <a:ext cx="1742209" cy="19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8162" r="29611" b="30771"/>
          <a:stretch/>
        </p:blipFill>
        <p:spPr bwMode="auto">
          <a:xfrm>
            <a:off x="4810991" y="2902528"/>
            <a:ext cx="2421082" cy="192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-hỏi-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Find the missing letter in the world “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Grand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...arther”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73380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-án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letter are there in the world “ Son”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73380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-án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1910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286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pepole are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there in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your family?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6862" y="5455216"/>
            <a:ext cx="525371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373380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72400" y="5715001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p án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6" y="457200"/>
            <a:ext cx="937577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4" y="2438400"/>
            <a:ext cx="5032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2740025"/>
            <a:ext cx="1901824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2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-thúc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-thúc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-thúc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95</Words>
  <Application>Microsoft Office PowerPoint</Application>
  <PresentationFormat>On-screen Show (4:3)</PresentationFormat>
  <Paragraphs>49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Bé với công nghệ</dc:creator>
  <cp:lastModifiedBy>A</cp:lastModifiedBy>
  <cp:revision>43</cp:revision>
  <dcterms:created xsi:type="dcterms:W3CDTF">2006-08-16T00:00:00Z</dcterms:created>
  <dcterms:modified xsi:type="dcterms:W3CDTF">2023-02-17T10:05:12Z</dcterms:modified>
</cp:coreProperties>
</file>