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64" r:id="rId6"/>
    <p:sldId id="269" r:id="rId7"/>
    <p:sldId id="273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7" r:id="rId17"/>
    <p:sldId id="289" r:id="rId18"/>
    <p:sldId id="291" r:id="rId19"/>
    <p:sldId id="296" r:id="rId20"/>
    <p:sldId id="300" r:id="rId21"/>
    <p:sldId id="302" r:id="rId22"/>
    <p:sldId id="305" r:id="rId23"/>
    <p:sldId id="306" r:id="rId24"/>
    <p:sldId id="307" r:id="rId25"/>
  </p:sld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5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65525" cy="733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660900" y="0"/>
            <a:ext cx="3567113" cy="733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62A49-C23C-47F9-8E34-50944003FC4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896975"/>
            <a:ext cx="3565525" cy="733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660900" y="13896975"/>
            <a:ext cx="3567113" cy="733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CB690-C3D4-4C1A-AFE8-914D7AB1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71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460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6372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907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998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021451-1387-4CA6-816F-3879F97B5CBC}" type="slidenum">
              <a:rPr lang="en-US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99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2"/>
          <p:cNvSpPr/>
          <p:nvPr/>
        </p:nvSpPr>
        <p:spPr>
          <a:xfrm>
            <a:off x="1722474" y="1267622"/>
            <a:ext cx="11217349" cy="30810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wrap="square" rtlCol="0" anchor="t"/>
          <a:lstStyle/>
          <a:p>
            <a:pPr algn="ctr">
              <a:spcAft>
                <a:spcPts val="0"/>
              </a:spcAft>
            </a:pPr>
            <a:r>
              <a:rPr lang="en-US" sz="4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 2</a:t>
            </a:r>
          </a:p>
          <a:p>
            <a:pPr algn="ctr">
              <a:spcAft>
                <a:spcPts val="0"/>
              </a:spcAft>
            </a:pP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 QUẢN LÝ LỚP HỌC </a:t>
            </a:r>
            <a:endParaRPr lang="en-US" sz="5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MẦM NON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Shape 4"/>
          <p:cNvSpPr/>
          <p:nvPr/>
        </p:nvSpPr>
        <p:spPr>
          <a:xfrm>
            <a:off x="864037" y="6825853"/>
            <a:ext cx="394930" cy="394930"/>
          </a:xfrm>
          <a:prstGeom prst="roundRect">
            <a:avLst>
              <a:gd name="adj" fmla="val 23151155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sp>
        <p:nvSpPr>
          <p:cNvPr id="2" name="Rectangle 1"/>
          <p:cNvSpPr/>
          <p:nvPr/>
        </p:nvSpPr>
        <p:spPr>
          <a:xfrm>
            <a:off x="2519915" y="4529220"/>
            <a:ext cx="9824484" cy="229663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Thời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gian</a:t>
            </a:r>
            <a:r>
              <a:rPr lang="en-US" sz="3600" b="1" dirty="0" smtClean="0">
                <a:solidFill>
                  <a:srgbClr val="FF0000"/>
                </a:solidFill>
              </a:rPr>
              <a:t>: 14h0, </a:t>
            </a:r>
            <a:r>
              <a:rPr lang="en-US" sz="3600" b="1" dirty="0" err="1" smtClean="0">
                <a:solidFill>
                  <a:srgbClr val="FF0000"/>
                </a:solidFill>
              </a:rPr>
              <a:t>ngày</a:t>
            </a:r>
            <a:r>
              <a:rPr lang="en-US" sz="3600" b="1" dirty="0" smtClean="0">
                <a:solidFill>
                  <a:srgbClr val="FF0000"/>
                </a:solidFill>
              </a:rPr>
              <a:t> 24/8/2024</a:t>
            </a:r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Thành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phần</a:t>
            </a:r>
            <a:r>
              <a:rPr lang="en-US" sz="3600" b="1" dirty="0" smtClean="0">
                <a:solidFill>
                  <a:srgbClr val="FF0000"/>
                </a:solidFill>
              </a:rPr>
              <a:t>: CB,GV (39/39 đ/c)</a:t>
            </a:r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Người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bồi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dưỡng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</a:rPr>
              <a:t>Lê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Thị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Duyên</a:t>
            </a:r>
            <a:r>
              <a:rPr lang="en-US" sz="3600" b="1" dirty="0" smtClean="0">
                <a:solidFill>
                  <a:srgbClr val="FF0000"/>
                </a:solidFill>
              </a:rPr>
              <a:t> – PHT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557671" y="1301676"/>
            <a:ext cx="13577877" cy="6268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514350" indent="-51435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 2"/>
          <p:cNvSpPr/>
          <p:nvPr/>
        </p:nvSpPr>
        <p:spPr>
          <a:xfrm>
            <a:off x="1063256" y="205975"/>
            <a:ext cx="12418828" cy="708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lvl="0">
              <a:defRPr/>
            </a:pP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Câu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hỏi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: Theo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đ/c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cần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thiết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lập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lệnh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như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thế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nào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?</a:t>
            </a:r>
            <a:endParaRPr lang="en-US" sz="3200" b="1" dirty="0">
              <a:solidFill>
                <a:srgbClr val="00B05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18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439337" y="1129553"/>
            <a:ext cx="13663938" cy="68128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"1, 2, 3 -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”- "Tai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“- 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"Bay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giãn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"Chung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 2"/>
          <p:cNvSpPr/>
          <p:nvPr/>
        </p:nvSpPr>
        <p:spPr>
          <a:xfrm>
            <a:off x="2227856" y="205975"/>
            <a:ext cx="10349032" cy="7715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Một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số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gợi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ý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về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lệnh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bằng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lời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nói</a:t>
            </a:r>
            <a:endParaRPr lang="en-US" sz="4000" b="1" dirty="0">
              <a:solidFill>
                <a:prstClr val="black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8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439337" y="1129553"/>
            <a:ext cx="13663938" cy="63345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xô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en-U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10-15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giãn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1509823" y="205975"/>
            <a:ext cx="12089219" cy="771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Một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số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gợi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ý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về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lệnh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bằng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âm</a:t>
            </a:r>
            <a:r>
              <a:rPr lang="en-US" sz="4000" b="1" u="sng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thanh</a:t>
            </a:r>
            <a:endParaRPr lang="en-US" sz="4000" b="1" u="sng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1689973" y="1136989"/>
            <a:ext cx="12032654" cy="68128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 2"/>
          <p:cNvSpPr/>
          <p:nvPr/>
        </p:nvSpPr>
        <p:spPr>
          <a:xfrm>
            <a:off x="1689973" y="205975"/>
            <a:ext cx="11316022" cy="771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Một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số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gợi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ý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về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lệnh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bằng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ký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tay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41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2"/>
          <p:cNvSpPr/>
          <p:nvPr/>
        </p:nvSpPr>
        <p:spPr>
          <a:xfrm>
            <a:off x="1881963" y="276447"/>
            <a:ext cx="11302409" cy="1052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squar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 </a:t>
            </a:r>
            <a:r>
              <a:rPr lang="en-US" sz="5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Kỹ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thuật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</a:pP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5458"/>
              </a:lnSpc>
              <a:defRPr/>
            </a:pPr>
            <a:endParaRPr lang="en-US" sz="436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881963" y="2084479"/>
            <a:ext cx="11302409" cy="77617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1. </a:t>
            </a:r>
            <a:r>
              <a:rPr lang="en-US" sz="3600" b="1" dirty="0" err="1" smtClean="0">
                <a:solidFill>
                  <a:srgbClr val="FF0000"/>
                </a:solidFill>
              </a:rPr>
              <a:t>Sử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dụng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giọng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nói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hút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trẻ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881963" y="3232299"/>
            <a:ext cx="11302409" cy="7655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2. </a:t>
            </a:r>
            <a:r>
              <a:rPr lang="vi-VN" sz="3200" b="1" dirty="0" smtClean="0">
                <a:solidFill>
                  <a:srgbClr val="FF0000"/>
                </a:solidFill>
              </a:rPr>
              <a:t>Sử </a:t>
            </a:r>
            <a:r>
              <a:rPr lang="vi-VN" sz="3200" b="1" dirty="0">
                <a:solidFill>
                  <a:srgbClr val="FF0000"/>
                </a:solidFill>
              </a:rPr>
              <a:t>dụng ngôn ngữ cơ thể thu hút trẻ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39432" y="4550735"/>
            <a:ext cx="11387469" cy="77617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5458"/>
              </a:lnSpc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3.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gương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mặt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60697" y="5911702"/>
            <a:ext cx="11366204" cy="83997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5458"/>
              </a:lnSpc>
              <a:defRPr/>
            </a:pP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 </a:t>
            </a:r>
            <a:r>
              <a:rPr lang="en-US" sz="30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ánh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mắt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0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8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854007" y="1108288"/>
            <a:ext cx="12394161" cy="285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spcBef>
                <a:spcPts val="300"/>
              </a:spcBef>
            </a:pPr>
            <a:r>
              <a:rPr lang="en-US" sz="19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hước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hước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19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19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9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nghĩnh</a:t>
            </a:r>
            <a:r>
              <a:rPr lang="en-US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9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300"/>
              </a:spcBef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854005" y="163445"/>
            <a:ext cx="12394161" cy="771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5458"/>
              </a:lnSpc>
              <a:defRPr/>
            </a:pP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4.1 </a:t>
            </a:r>
            <a:r>
              <a:rPr lang="en-US" sz="30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giọng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nói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0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 2"/>
          <p:cNvSpPr/>
          <p:nvPr/>
        </p:nvSpPr>
        <p:spPr>
          <a:xfrm>
            <a:off x="854006" y="4139262"/>
            <a:ext cx="12394161" cy="771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5458"/>
              </a:lnSpc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4.2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ngôn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cơ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76" y="5505872"/>
            <a:ext cx="12578317" cy="2574872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169593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8871099" y="205975"/>
            <a:ext cx="4134896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>
              <a:lnSpc>
                <a:spcPts val="5458"/>
              </a:lnSpc>
              <a:defRPr/>
            </a:pPr>
            <a:endParaRPr lang="en-US" sz="2800" b="1" dirty="0">
              <a:solidFill>
                <a:srgbClr val="00B0F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28570" y="2557861"/>
            <a:ext cx="4678325" cy="5262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809680" y="416112"/>
            <a:ext cx="4697215" cy="183943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4.4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ánh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mắt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1190845" y="2692505"/>
            <a:ext cx="4713837" cy="2379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342900" lvl="0" indent="-342900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vờ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2"/>
          <p:cNvSpPr/>
          <p:nvPr/>
        </p:nvSpPr>
        <p:spPr>
          <a:xfrm>
            <a:off x="1112909" y="453343"/>
            <a:ext cx="4869711" cy="18022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3200" b="1" dirty="0" smtClean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4.3 </a:t>
            </a:r>
            <a:r>
              <a:rPr lang="en-US" sz="3200" b="1" dirty="0" err="1" smtClean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Sử</a:t>
            </a:r>
            <a:r>
              <a:rPr lang="en-US" sz="3200" b="1" dirty="0" smtClean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dụng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cảm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endParaRPr lang="en-US" sz="3200" b="1" dirty="0" smtClean="0">
              <a:solidFill>
                <a:srgbClr val="CC00FF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  <a:p>
            <a:pPr algn="ctr">
              <a:lnSpc>
                <a:spcPts val="5458"/>
              </a:lnSpc>
              <a:defRPr/>
            </a:pPr>
            <a:r>
              <a:rPr lang="en-US" sz="3200" b="1" dirty="0" err="1" smtClean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gương</a:t>
            </a:r>
            <a:r>
              <a:rPr lang="en-US" sz="3200" b="1" dirty="0" smtClean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mặt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thu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hút</a:t>
            </a:r>
            <a:r>
              <a:rPr lang="en-US" sz="3200" b="1" dirty="0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C00FF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200" b="1" dirty="0">
              <a:solidFill>
                <a:srgbClr val="CC00FF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8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2648787" y="1698207"/>
            <a:ext cx="9658087" cy="771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648587" y="2976654"/>
            <a:ext cx="13334542" cy="4455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35000"/>
              </a:lnSpc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815854" y="370435"/>
            <a:ext cx="12836351" cy="7751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5.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Sắp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vị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trí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  <a:p>
            <a:pPr algn="just">
              <a:lnSpc>
                <a:spcPts val="5458"/>
              </a:lnSpc>
              <a:defRPr/>
            </a:pP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55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645575" y="1922129"/>
            <a:ext cx="7668546" cy="771525"/>
          </a:xfrm>
          <a:prstGeom prst="rect">
            <a:avLst/>
          </a:prstGeom>
          <a:solidFill>
            <a:srgbClr val="FFFF00"/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ngang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645575" y="903815"/>
            <a:ext cx="7668546" cy="771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vòng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5575" y="4307002"/>
            <a:ext cx="766854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vòng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cung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chữ</a:t>
            </a: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U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645575" y="3003009"/>
            <a:ext cx="7774873" cy="7715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dọc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5575" y="5310007"/>
            <a:ext cx="766854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Đứng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ngồi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ghế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ngồi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sàn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4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2259599" y="454872"/>
            <a:ext cx="10621926" cy="9087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6.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Quản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lý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hành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vi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mong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muốn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5458"/>
              </a:lnSpc>
              <a:defRPr/>
            </a:pPr>
            <a:endParaRPr lang="en-US" sz="4367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53811" y="1791616"/>
            <a:ext cx="11427717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453809" y="2742858"/>
            <a:ext cx="11427719" cy="771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6.2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Hành</a:t>
            </a: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khóc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453806" y="3942405"/>
            <a:ext cx="11427719" cy="7715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6.3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Hành</a:t>
            </a: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quá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hiếu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phá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bĩnh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453807" y="5141952"/>
            <a:ext cx="11427719" cy="771525"/>
          </a:xfrm>
          <a:prstGeom prst="rect">
            <a:avLst/>
          </a:prstGeom>
          <a:solidFill>
            <a:srgbClr val="FFFF00"/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6.4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Hành</a:t>
            </a:r>
            <a:r>
              <a:rPr 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ăn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vạ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28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F5CD820F-0C9B-492C-A8E7-2A9A0BD1014C}"/>
              </a:ext>
            </a:extLst>
          </p:cNvPr>
          <p:cNvSpPr/>
          <p:nvPr/>
        </p:nvSpPr>
        <p:spPr>
          <a:xfrm>
            <a:off x="517195" y="270958"/>
            <a:ext cx="13167273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>
              <a:lnSpc>
                <a:spcPts val="6075"/>
              </a:lnSpc>
            </a:pPr>
            <a:r>
              <a:rPr lang="en-US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I. </a:t>
            </a:r>
            <a:r>
              <a:rPr lang="en-US" sz="4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34FD67-C4F9-408F-92CB-6D70BE8526B6}"/>
              </a:ext>
            </a:extLst>
          </p:cNvPr>
          <p:cNvSpPr/>
          <p:nvPr/>
        </p:nvSpPr>
        <p:spPr>
          <a:xfrm>
            <a:off x="904983" y="2763763"/>
            <a:ext cx="123916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4983" y="1539433"/>
            <a:ext cx="10440365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</a:rPr>
              <a:t> 1: Theo </a:t>
            </a:r>
            <a:r>
              <a:rPr lang="en-US" sz="3600" b="1" dirty="0" err="1" smtClean="0">
                <a:solidFill>
                  <a:srgbClr val="FF0000"/>
                </a:solidFill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</a:rPr>
              <a:t> đ/c </a:t>
            </a:r>
            <a:r>
              <a:rPr lang="en-US" sz="3600" b="1" dirty="0" err="1" smtClean="0">
                <a:solidFill>
                  <a:srgbClr val="FF0000"/>
                </a:solidFill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</a:rPr>
              <a:t> KN QL </a:t>
            </a:r>
            <a:r>
              <a:rPr lang="en-US" sz="3600" b="1" dirty="0" err="1" smtClean="0">
                <a:solidFill>
                  <a:srgbClr val="FF0000"/>
                </a:solidFill>
              </a:rPr>
              <a:t>lớp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</a:rPr>
              <a:t>?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03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350004" y="295003"/>
            <a:ext cx="13525723" cy="771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Xử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trí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với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hành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vi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không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phù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hợp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trẻ</a:t>
            </a:r>
            <a:endParaRPr lang="en-US" sz="480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815855" y="1438382"/>
            <a:ext cx="13167273" cy="62158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“Con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“Con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600"/>
              </a:spcAft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con.”</a:t>
            </a: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spcBef>
                <a:spcPts val="600"/>
              </a:spcBef>
              <a:spcAft>
                <a:spcPts val="600"/>
              </a:spcAft>
              <a:defRPr/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35000"/>
              </a:lnSpc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3018770" y="2157035"/>
            <a:ext cx="3394638" cy="19244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2068174" y="5327189"/>
            <a:ext cx="5184738" cy="2413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457200" lvl="0" indent="-457200">
              <a:spcAft>
                <a:spcPts val="6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6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Aft>
                <a:spcPts val="6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spcBef>
                <a:spcPts val="600"/>
              </a:spcBef>
              <a:spcAft>
                <a:spcPts val="600"/>
              </a:spcAft>
              <a:defRPr/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35000"/>
              </a:lnSpc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677632" y="660929"/>
            <a:ext cx="13261652" cy="1057001"/>
          </a:xfrm>
          <a:prstGeom prst="rect">
            <a:avLst/>
          </a:prstGeom>
          <a:solidFill>
            <a:srgbClr val="FFFF00"/>
          </a:solidFill>
          <a:ln/>
        </p:spPr>
        <p:txBody>
          <a:bodyPr wrap="square" rtlCol="0" anchor="t"/>
          <a:lstStyle/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7.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Khuyến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khích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quản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lý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phát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huy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vai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‘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thủ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lĩnh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”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đối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trẻ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mẫu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giáo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9218428" y="2275367"/>
            <a:ext cx="3502278" cy="17107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/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8386791" y="5327189"/>
            <a:ext cx="5297311" cy="24561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407745" y="4220029"/>
            <a:ext cx="505596" cy="9686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0788813" y="4172321"/>
            <a:ext cx="361507" cy="10163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7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 animBg="1"/>
      <p:bldP spid="7" grpId="0" animBg="1"/>
      <p:bldP spid="8" grpId="0" animBg="1"/>
      <p:bldP spid="3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997265" y="146715"/>
            <a:ext cx="12804452" cy="771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>
              <a:lnSpc>
                <a:spcPts val="6075"/>
              </a:lnSpc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  <a:defRPr/>
            </a:pPr>
            <a:endParaRPr lang="en-US" sz="2430" dirty="0">
              <a:solidFill>
                <a:prstClr val="black"/>
              </a:solidFill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815854" y="2202316"/>
            <a:ext cx="13167273" cy="55472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indent="-5715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35000"/>
              </a:lnSpc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2392326" y="1256968"/>
            <a:ext cx="9165265" cy="6818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 algn="ctr">
              <a:lnSpc>
                <a:spcPts val="5458"/>
              </a:lnSpc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Phối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viên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học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13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5398488" y="192990"/>
            <a:ext cx="3823047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>
              <a:lnSpc>
                <a:spcPts val="6075"/>
              </a:lnSpc>
              <a:defRPr/>
            </a:pP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0926" y="1337103"/>
            <a:ext cx="3834869" cy="5786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4997303" y="1340090"/>
            <a:ext cx="4922874" cy="59644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Chia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endParaRPr lang="en-US" sz="2000" u="sng" dirty="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35000"/>
              </a:lnSpc>
              <a:spcAft>
                <a:spcPts val="600"/>
              </a:spcAft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10395791" y="1364341"/>
            <a:ext cx="3777409" cy="63233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lnSpc>
                <a:spcPct val="135000"/>
              </a:lnSpc>
              <a:buSzPts val="1000"/>
              <a:tabLst>
                <a:tab pos="457200" algn="l"/>
              </a:tabLst>
            </a:pP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đỡ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hỗ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trợ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endParaRPr lang="en-US" sz="2000" u="sng" dirty="0">
              <a:solidFill>
                <a:srgbClr val="FF0000"/>
              </a:solidFill>
            </a:endParaRPr>
          </a:p>
          <a:p>
            <a:pPr lvl="0">
              <a:lnSpc>
                <a:spcPct val="135000"/>
              </a:lnSpc>
              <a:buSzPts val="1000"/>
              <a:tabLst>
                <a:tab pos="457200" algn="l"/>
              </a:tabLst>
            </a:pPr>
            <a:endParaRPr lang="en-US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buSzPts val="1000"/>
              <a:tabLst>
                <a:tab pos="457200" algn="l"/>
              </a:tabLst>
            </a:pPr>
            <a:r>
              <a:rPr lang="en-US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35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35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buSzPts val="1000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35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35000"/>
              </a:lnSpc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0800000" flipH="1" flipV="1">
            <a:off x="3360629" y="2106592"/>
            <a:ext cx="9174753" cy="2405785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Chân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thành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cảm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ơn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9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1244008" y="387315"/>
            <a:ext cx="12737237" cy="10210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KN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nền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thói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7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6075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>
              <a:lnSpc>
                <a:spcPts val="3038"/>
              </a:lnSpc>
            </a:pPr>
            <a:endParaRPr lang="en-US" sz="2430" dirty="0"/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1065379" y="3505951"/>
            <a:ext cx="12915866" cy="4298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228600" algn="just">
              <a:spcAft>
                <a:spcPts val="600"/>
              </a:spcAft>
            </a:pP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GDMN </a:t>
            </a: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huộc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PTTC </a:t>
            </a:r>
            <a:r>
              <a:rPr lang="en-US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PT TCKNXH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Bao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143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4009" y="1708201"/>
            <a:ext cx="12737236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b="1" u="sng" dirty="0" err="1" smtClean="0">
                <a:solidFill>
                  <a:srgbClr val="FF0000"/>
                </a:solidFill>
              </a:rPr>
              <a:t>Câu</a:t>
            </a:r>
            <a:r>
              <a:rPr lang="en-US" sz="3000" b="1" u="sng" dirty="0" smtClean="0">
                <a:solidFill>
                  <a:srgbClr val="FF0000"/>
                </a:solidFill>
              </a:rPr>
              <a:t> 2: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000" b="1" dirty="0" smtClean="0">
                <a:solidFill>
                  <a:srgbClr val="FF0000"/>
                </a:solidFill>
              </a:rPr>
              <a:t>Theo </a:t>
            </a:r>
            <a:r>
              <a:rPr lang="en-US" sz="3000" b="1" dirty="0" err="1" smtClean="0">
                <a:solidFill>
                  <a:srgbClr val="FF0000"/>
                </a:solidFill>
              </a:rPr>
              <a:t>các</a:t>
            </a:r>
            <a:r>
              <a:rPr lang="en-US" sz="3000" b="1" dirty="0" smtClean="0">
                <a:solidFill>
                  <a:srgbClr val="FF0000"/>
                </a:solidFill>
              </a:rPr>
              <a:t> đ/c KN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nền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thói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000" b="1" dirty="0" err="1" smtClean="0">
                <a:solidFill>
                  <a:srgbClr val="FF0000"/>
                </a:solidFill>
              </a:rPr>
              <a:t>có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trong</a:t>
            </a:r>
            <a:r>
              <a:rPr lang="en-US" sz="3000" b="1" dirty="0" smtClean="0">
                <a:solidFill>
                  <a:srgbClr val="FF0000"/>
                </a:solidFill>
              </a:rPr>
              <a:t> LVPT </a:t>
            </a:r>
            <a:r>
              <a:rPr lang="en-US" sz="3000" b="1" dirty="0" err="1" smtClean="0">
                <a:solidFill>
                  <a:srgbClr val="FF0000"/>
                </a:solidFill>
              </a:rPr>
              <a:t>nào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trong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Ctr</a:t>
            </a:r>
            <a:r>
              <a:rPr lang="en-US" sz="3000" b="1" dirty="0" smtClean="0">
                <a:solidFill>
                  <a:srgbClr val="FF0000"/>
                </a:solidFill>
              </a:rPr>
              <a:t> GDMN?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40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918597" y="255182"/>
            <a:ext cx="13167273" cy="8293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 marL="0" marR="0" lvl="0" indent="0" algn="l" defTabSz="914400" rtl="0" eaLnBrk="1" fontAlgn="auto" latinLnBrk="0" hangingPunct="1">
              <a:lnSpc>
                <a:spcPts val="60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*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Nguyên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tắc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trẻ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nền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nếp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thói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quen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tốt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sinh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hoạt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cs typeface="+mn-cs"/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ctr" defTabSz="914400" rtl="0" eaLnBrk="1" fontAlgn="auto" latinLnBrk="0" hangingPunct="1">
              <a:lnSpc>
                <a:spcPts val="30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523982" y="1223277"/>
            <a:ext cx="13561888" cy="68249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spc="-4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9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CECF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chemeClr val="accent4">
              <a:lumMod val="20000"/>
              <a:lumOff val="80000"/>
              <a:alpha val="75000"/>
            </a:schemeClr>
          </a:solidFill>
          <a:ln/>
        </p:spPr>
      </p:sp>
      <p:sp>
        <p:nvSpPr>
          <p:cNvPr id="4" name="Text 2"/>
          <p:cNvSpPr/>
          <p:nvPr/>
        </p:nvSpPr>
        <p:spPr>
          <a:xfrm>
            <a:off x="1779102" y="222460"/>
            <a:ext cx="10349032" cy="82308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t"/>
          <a:lstStyle/>
          <a:p>
            <a:pPr lvl="0">
              <a:lnSpc>
                <a:spcPts val="6075"/>
              </a:lnSpc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ư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ớc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thói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64F61C98-7BDD-4822-BC11-3DC02D271838}"/>
              </a:ext>
            </a:extLst>
          </p:cNvPr>
          <p:cNvSpPr/>
          <p:nvPr/>
        </p:nvSpPr>
        <p:spPr>
          <a:xfrm>
            <a:off x="-106129" y="1397247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lvl="0" algn="ctr">
              <a:lnSpc>
                <a:spcPts val="3038"/>
              </a:lnSpc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175EA1EB-C848-4326-B940-AF14BF46EF55}"/>
              </a:ext>
            </a:extLst>
          </p:cNvPr>
          <p:cNvSpPr/>
          <p:nvPr/>
        </p:nvSpPr>
        <p:spPr>
          <a:xfrm>
            <a:off x="563526" y="1201103"/>
            <a:ext cx="13333227" cy="11891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spcAft>
                <a:spcPts val="60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sz="2000" dirty="0">
              <a:solidFill>
                <a:prstClr val="black"/>
              </a:solidFill>
            </a:endParaRPr>
          </a:p>
          <a:p>
            <a:pPr lvl="0" algn="just">
              <a:spcAft>
                <a:spcPts val="600"/>
              </a:spcAf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8">
            <a:extLst>
              <a:ext uri="{FF2B5EF4-FFF2-40B4-BE49-F238E27FC236}">
                <a16:creationId xmlns:a16="http://schemas.microsoft.com/office/drawing/2014/main" id="{3A6A8D7C-E148-454F-8184-CC334C10B378}"/>
              </a:ext>
            </a:extLst>
          </p:cNvPr>
          <p:cNvSpPr/>
          <p:nvPr/>
        </p:nvSpPr>
        <p:spPr>
          <a:xfrm>
            <a:off x="549180" y="2594589"/>
            <a:ext cx="13347573" cy="123485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t"/>
          <a:lstStyle/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</a:p>
          <a:p>
            <a:pPr lvl="0" algn="just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8">
            <a:extLst>
              <a:ext uri="{FF2B5EF4-FFF2-40B4-BE49-F238E27FC236}">
                <a16:creationId xmlns:a16="http://schemas.microsoft.com/office/drawing/2014/main" id="{B2E9633E-F3E0-4712-9C4B-A3D5037A6954}"/>
              </a:ext>
            </a:extLst>
          </p:cNvPr>
          <p:cNvSpPr/>
          <p:nvPr/>
        </p:nvSpPr>
        <p:spPr>
          <a:xfrm>
            <a:off x="538548" y="4098348"/>
            <a:ext cx="13358205" cy="114615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/>
          <a:lstStyle/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8">
            <a:extLst>
              <a:ext uri="{FF2B5EF4-FFF2-40B4-BE49-F238E27FC236}">
                <a16:creationId xmlns:a16="http://schemas.microsoft.com/office/drawing/2014/main" id="{91403E9D-F4AB-41E8-A45E-381D1319ACEC}"/>
              </a:ext>
            </a:extLst>
          </p:cNvPr>
          <p:cNvSpPr/>
          <p:nvPr/>
        </p:nvSpPr>
        <p:spPr>
          <a:xfrm>
            <a:off x="519140" y="5585019"/>
            <a:ext cx="13377614" cy="12009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spcAft>
                <a:spcPts val="60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32647CF7-F72D-4884-AA8A-835DFB5BF448}"/>
              </a:ext>
            </a:extLst>
          </p:cNvPr>
          <p:cNvSpPr/>
          <p:nvPr/>
        </p:nvSpPr>
        <p:spPr>
          <a:xfrm>
            <a:off x="538549" y="6949952"/>
            <a:ext cx="13358206" cy="8585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spcAft>
                <a:spcPts val="60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vi-V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2018355" y="256038"/>
            <a:ext cx="9167096" cy="771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marL="0" marR="0" lvl="0" indent="0" algn="ctr" defTabSz="914400" rtl="0" eaLnBrk="1" fontAlgn="auto" latinLnBrk="0" hangingPunct="1">
              <a:lnSpc>
                <a:spcPts val="60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Kỹ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năng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xây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D57FBEE6-EE74-46C6-9A9D-758666FC1D4D}"/>
              </a:ext>
            </a:extLst>
          </p:cNvPr>
          <p:cNvSpPr/>
          <p:nvPr/>
        </p:nvSpPr>
        <p:spPr>
          <a:xfrm>
            <a:off x="-253426" y="1675340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ctr" defTabSz="914400" rtl="0" eaLnBrk="1" fontAlgn="auto" latinLnBrk="0" hangingPunct="1">
              <a:lnSpc>
                <a:spcPts val="30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6580601" y="1146412"/>
            <a:ext cx="6695179" cy="22710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35000"/>
              </a:lnSpc>
              <a:spcBef>
                <a:spcPts val="600"/>
              </a:spcBef>
              <a:defRPr/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  <a:defRPr/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971811" y="1435816"/>
            <a:ext cx="4589017" cy="12505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wrap="none" rtlCol="0" anchor="t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2.1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0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811" y="4127562"/>
            <a:ext cx="4589017" cy="9541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01903" y="3732028"/>
            <a:ext cx="6673877" cy="174517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vi-VN" sz="2400" dirty="0" smtClean="0">
                <a:solidFill>
                  <a:srgbClr val="FF0000"/>
                </a:solidFill>
              </a:rPr>
              <a:t>Người </a:t>
            </a:r>
            <a:r>
              <a:rPr lang="vi-VN" sz="2400" dirty="0">
                <a:solidFill>
                  <a:srgbClr val="FF0000"/>
                </a:solidFill>
              </a:rPr>
              <a:t>hướng dẫn và hỗ trợ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vi-VN" sz="2400" dirty="0" smtClean="0">
                <a:solidFill>
                  <a:srgbClr val="FF0000"/>
                </a:solidFill>
              </a:rPr>
              <a:t>Người </a:t>
            </a:r>
            <a:r>
              <a:rPr lang="vi-VN" sz="2400" dirty="0">
                <a:solidFill>
                  <a:srgbClr val="FF0000"/>
                </a:solidFill>
              </a:rPr>
              <a:t>tổ chức thảo luận và điều chỉnh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vi-VN" sz="2400" dirty="0" smtClean="0">
                <a:solidFill>
                  <a:srgbClr val="FF0000"/>
                </a:solidFill>
              </a:rPr>
              <a:t>Người </a:t>
            </a:r>
            <a:r>
              <a:rPr lang="vi-VN" sz="2400" dirty="0">
                <a:solidFill>
                  <a:srgbClr val="FF0000"/>
                </a:solidFill>
              </a:rPr>
              <a:t>khuyến khích và động </a:t>
            </a:r>
            <a:r>
              <a:rPr lang="vi-VN" sz="2400" dirty="0" smtClean="0">
                <a:solidFill>
                  <a:srgbClr val="FF0000"/>
                </a:solidFill>
              </a:rPr>
              <a:t>viên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 rot="16200000">
            <a:off x="5799604" y="4216897"/>
            <a:ext cx="563526" cy="912005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28912" y="6428224"/>
            <a:ext cx="4589017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2.3.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80601" y="5990304"/>
            <a:ext cx="6673877" cy="18915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vi-VN" sz="2400" dirty="0" smtClean="0">
                <a:solidFill>
                  <a:srgbClr val="FF0000"/>
                </a:solidFill>
              </a:rPr>
              <a:t>Người </a:t>
            </a:r>
            <a:r>
              <a:rPr lang="vi-VN" sz="2400" dirty="0">
                <a:solidFill>
                  <a:srgbClr val="FF0000"/>
                </a:solidFill>
              </a:rPr>
              <a:t>tham gia tích </a:t>
            </a:r>
            <a:r>
              <a:rPr lang="vi-VN" sz="2400" dirty="0" smtClean="0">
                <a:solidFill>
                  <a:srgbClr val="FF0000"/>
                </a:solidFill>
              </a:rPr>
              <a:t>cực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0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6200000">
            <a:off x="5842379" y="6606750"/>
            <a:ext cx="563526" cy="912005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806" y="1759323"/>
            <a:ext cx="926672" cy="6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3015824" y="224330"/>
            <a:ext cx="10349032" cy="7715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 marL="0" marR="0" lvl="0" indent="0" algn="l" defTabSz="914400" rtl="0" eaLnBrk="1" fontAlgn="auto" latinLnBrk="0" hangingPunct="1">
              <a:lnSpc>
                <a:spcPts val="60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*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Các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ư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ớc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xây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d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ựng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endParaRPr kumimoji="0" lang="en-US" sz="486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64F61C98-7BDD-4822-BC11-3DC02D271838}"/>
              </a:ext>
            </a:extLst>
          </p:cNvPr>
          <p:cNvSpPr/>
          <p:nvPr/>
        </p:nvSpPr>
        <p:spPr>
          <a:xfrm>
            <a:off x="-106129" y="1397247"/>
            <a:ext cx="4543563" cy="7715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ctr" defTabSz="914400" rtl="0" eaLnBrk="1" fontAlgn="auto" latinLnBrk="0" hangingPunct="1">
              <a:lnSpc>
                <a:spcPts val="30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175EA1EB-C848-4326-B940-AF14BF46EF55}"/>
              </a:ext>
            </a:extLst>
          </p:cNvPr>
          <p:cNvSpPr/>
          <p:nvPr/>
        </p:nvSpPr>
        <p:spPr>
          <a:xfrm>
            <a:off x="482522" y="1121744"/>
            <a:ext cx="3794967" cy="34844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Thu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Quan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8">
            <a:extLst>
              <a:ext uri="{FF2B5EF4-FFF2-40B4-BE49-F238E27FC236}">
                <a16:creationId xmlns:a16="http://schemas.microsoft.com/office/drawing/2014/main" id="{3A6A8D7C-E148-454F-8184-CC334C10B378}"/>
              </a:ext>
            </a:extLst>
          </p:cNvPr>
          <p:cNvSpPr/>
          <p:nvPr/>
        </p:nvSpPr>
        <p:spPr>
          <a:xfrm>
            <a:off x="4543563" y="1123910"/>
            <a:ext cx="4949758" cy="34844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8">
            <a:extLst>
              <a:ext uri="{FF2B5EF4-FFF2-40B4-BE49-F238E27FC236}">
                <a16:creationId xmlns:a16="http://schemas.microsoft.com/office/drawing/2014/main" id="{B2E9633E-F3E0-4712-9C4B-A3D5037A6954}"/>
              </a:ext>
            </a:extLst>
          </p:cNvPr>
          <p:cNvSpPr/>
          <p:nvPr/>
        </p:nvSpPr>
        <p:spPr>
          <a:xfrm>
            <a:off x="9904288" y="1142597"/>
            <a:ext cx="4403535" cy="342820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8">
            <a:extLst>
              <a:ext uri="{FF2B5EF4-FFF2-40B4-BE49-F238E27FC236}">
                <a16:creationId xmlns:a16="http://schemas.microsoft.com/office/drawing/2014/main" id="{91403E9D-F4AB-41E8-A45E-381D1319ACEC}"/>
              </a:ext>
            </a:extLst>
          </p:cNvPr>
          <p:cNvSpPr/>
          <p:nvPr/>
        </p:nvSpPr>
        <p:spPr>
          <a:xfrm>
            <a:off x="482523" y="4899722"/>
            <a:ext cx="3954912" cy="29401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302DECC9-AB21-4814-A970-732020205E29}"/>
              </a:ext>
            </a:extLst>
          </p:cNvPr>
          <p:cNvSpPr/>
          <p:nvPr/>
        </p:nvSpPr>
        <p:spPr>
          <a:xfrm>
            <a:off x="4919959" y="4982966"/>
            <a:ext cx="4111026" cy="276980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Cho ý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32647CF7-F72D-4884-AA8A-835DFB5BF448}"/>
              </a:ext>
            </a:extLst>
          </p:cNvPr>
          <p:cNvSpPr/>
          <p:nvPr/>
        </p:nvSpPr>
        <p:spPr>
          <a:xfrm>
            <a:off x="9633082" y="5043075"/>
            <a:ext cx="4674741" cy="2714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89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8C5AD87C-6848-4E96-8E0A-C335E279072D}"/>
              </a:ext>
            </a:extLst>
          </p:cNvPr>
          <p:cNvSpPr/>
          <p:nvPr/>
        </p:nvSpPr>
        <p:spPr>
          <a:xfrm>
            <a:off x="730922" y="499730"/>
            <a:ext cx="13167273" cy="10419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 lvl="0"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lvl="0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Đ/c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GV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A5D68B6D-FCB2-43B4-ADF6-074F83D148E0}"/>
              </a:ext>
            </a:extLst>
          </p:cNvPr>
          <p:cNvSpPr/>
          <p:nvPr/>
        </p:nvSpPr>
        <p:spPr>
          <a:xfrm>
            <a:off x="813131" y="1985302"/>
            <a:ext cx="13167273" cy="52448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t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9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1700732" y="141789"/>
            <a:ext cx="11600598" cy="7715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none" rtlCol="0" anchor="t"/>
          <a:lstStyle/>
          <a:p>
            <a:pPr lvl="0" algn="ctr">
              <a:lnSpc>
                <a:spcPts val="5458"/>
              </a:lnSpc>
              <a:defRPr/>
            </a:pPr>
            <a:r>
              <a:rPr lang="en-US" sz="4000" b="1" dirty="0" smtClean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3. </a:t>
            </a:r>
            <a:r>
              <a:rPr lang="en-US" sz="4000" b="1" dirty="0" err="1" smtClean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Thiết</a:t>
            </a:r>
            <a:r>
              <a:rPr lang="en-US" sz="4000" b="1" dirty="0" smtClean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lập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hiệu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lệnh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trong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các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hoạt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ea typeface="Unbounded" pitchFamily="34" charset="-122"/>
                <a:cs typeface="Arial" panose="020B0604020202020204" pitchFamily="34" charset="0"/>
              </a:rPr>
              <a:t>động</a:t>
            </a:r>
            <a:endParaRPr lang="en-US" sz="4000" b="1" dirty="0">
              <a:solidFill>
                <a:prstClr val="black"/>
              </a:solidFill>
              <a:latin typeface="Arial" panose="020B0604020202020204" pitchFamily="34" charset="0"/>
              <a:ea typeface="Unbounded" pitchFamily="34" charset="-122"/>
              <a:cs typeface="Arial" panose="020B0604020202020204" pitchFamily="34" charset="0"/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64F61C98-7BDD-4822-BC11-3DC02D271838}"/>
              </a:ext>
            </a:extLst>
          </p:cNvPr>
          <p:cNvSpPr/>
          <p:nvPr/>
        </p:nvSpPr>
        <p:spPr>
          <a:xfrm>
            <a:off x="652959" y="1189359"/>
            <a:ext cx="6162511" cy="26150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txBody>
          <a:bodyPr wrap="square" rtlCol="0" anchor="t"/>
          <a:lstStyle/>
          <a:p>
            <a:pPr lvl="0" algn="ctr">
              <a:lnSpc>
                <a:spcPts val="3038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ích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ts val="3038"/>
              </a:lnSpc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175EA1EB-C848-4326-B940-AF14BF46EF55}"/>
              </a:ext>
            </a:extLst>
          </p:cNvPr>
          <p:cNvSpPr/>
          <p:nvPr/>
        </p:nvSpPr>
        <p:spPr>
          <a:xfrm>
            <a:off x="736937" y="2771007"/>
            <a:ext cx="3898821" cy="103342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F3FB171B-251F-4289-90DE-E444657953E8}"/>
              </a:ext>
            </a:extLst>
          </p:cNvPr>
          <p:cNvSpPr/>
          <p:nvPr/>
        </p:nvSpPr>
        <p:spPr>
          <a:xfrm>
            <a:off x="7907879" y="1177523"/>
            <a:ext cx="5717016" cy="25310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>
              <a:lnSpc>
                <a:spcPts val="3038"/>
              </a:lnSpc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7">
            <a:extLst>
              <a:ext uri="{FF2B5EF4-FFF2-40B4-BE49-F238E27FC236}">
                <a16:creationId xmlns:a16="http://schemas.microsoft.com/office/drawing/2014/main" id="{D1054D44-67C3-419F-8C94-09C5DF0394FA}"/>
              </a:ext>
            </a:extLst>
          </p:cNvPr>
          <p:cNvSpPr/>
          <p:nvPr/>
        </p:nvSpPr>
        <p:spPr>
          <a:xfrm>
            <a:off x="6146694" y="4570912"/>
            <a:ext cx="7921376" cy="34542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wrap="square" rtlCol="0" anchor="t"/>
          <a:lstStyle/>
          <a:p>
            <a:pPr>
              <a:lnSpc>
                <a:spcPts val="3038"/>
              </a:lnSpc>
              <a:spcAft>
                <a:spcPts val="600"/>
              </a:spcAft>
            </a:pPr>
            <a:r>
              <a:rPr 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cầu</a:t>
            </a:r>
            <a:endParaRPr lang="en-US" sz="2800" b="1" dirty="0">
              <a:latin typeface="Times New Roman" panose="02020603050405020304" pitchFamily="18" charset="0"/>
            </a:endParaRP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35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>
              <a:lnSpc>
                <a:spcPts val="3038"/>
              </a:lnSpc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7">
            <a:extLst>
              <a:ext uri="{FF2B5EF4-FFF2-40B4-BE49-F238E27FC236}">
                <a16:creationId xmlns:a16="http://schemas.microsoft.com/office/drawing/2014/main" id="{5157C179-5125-4452-92A0-67B6B7BA2C3C}"/>
              </a:ext>
            </a:extLst>
          </p:cNvPr>
          <p:cNvSpPr/>
          <p:nvPr/>
        </p:nvSpPr>
        <p:spPr>
          <a:xfrm>
            <a:off x="652959" y="4571456"/>
            <a:ext cx="4525097" cy="29138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wrap="square" rtlCol="0" anchor="t"/>
          <a:lstStyle/>
          <a:p>
            <a:pPr>
              <a:lnSpc>
                <a:spcPct val="135000"/>
              </a:lnSpc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600"/>
              </a:spcAft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chóng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ctr">
              <a:lnSpc>
                <a:spcPts val="3038"/>
              </a:lnSpc>
            </a:pPr>
            <a:endParaRPr kumimoji="0" lang="en-US" sz="243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56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4596</Words>
  <Application>Microsoft Office PowerPoint</Application>
  <PresentationFormat>Custom</PresentationFormat>
  <Paragraphs>314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Unbounded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Windows 11</cp:lastModifiedBy>
  <cp:revision>231</cp:revision>
  <cp:lastPrinted>2024-09-24T09:49:24Z</cp:lastPrinted>
  <dcterms:created xsi:type="dcterms:W3CDTF">2024-08-13T04:37:50Z</dcterms:created>
  <dcterms:modified xsi:type="dcterms:W3CDTF">2024-09-24T09:50:14Z</dcterms:modified>
</cp:coreProperties>
</file>