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8" r:id="rId4"/>
    <p:sldId id="270" r:id="rId5"/>
    <p:sldId id="271" r:id="rId6"/>
    <p:sldId id="261" r:id="rId7"/>
    <p:sldId id="262" r:id="rId8"/>
    <p:sldId id="263" r:id="rId9"/>
    <p:sldId id="264" r:id="rId10"/>
    <p:sldId id="266" r:id="rId11"/>
    <p:sldId id="272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578" y="1832537"/>
            <a:ext cx="9144000" cy="29368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LÀM QUEN VỚI TOÁN</a:t>
            </a:r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biệt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</a:p>
          <a:p>
            <a:r>
              <a:rPr lang="en-GB" sz="20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Chủ đề: Gia đình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- 4 </a:t>
            </a:r>
            <a:r>
              <a:rPr lang="en-US" sz="200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GB" sz="20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Giáo viên thực hiện: </a:t>
            </a:r>
            <a:r>
              <a:rPr lang="en-GB" sz="200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Dương Thị Thùy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80970" y="1619250"/>
            <a:ext cx="7223125" cy="27927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2:</a:t>
            </a: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Thử tài của bé</a:t>
            </a:r>
            <a:endParaRPr lang="en-US" sz="72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7" y="197122"/>
            <a:ext cx="2965685" cy="29541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13890" y="3686810"/>
            <a:ext cx="176784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58" y="3151223"/>
            <a:ext cx="2647463" cy="2545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oi-sofa-tron-banh-donut-dep-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480" y="721360"/>
            <a:ext cx="3538220" cy="224663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7981315" y="653415"/>
            <a:ext cx="3185160" cy="2669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8437880" y="3322955"/>
            <a:ext cx="2272665" cy="2202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125 0.00888889 L 0.0873958 0.238241 " pathEditMode="relative" rAng="0" ptsTypes="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885 -0.162407 " pathEditMode="relative" rAng="0" ptsTypes="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3275" y="3284220"/>
            <a:ext cx="2812415" cy="277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8370" y="2506345"/>
            <a:ext cx="4787900" cy="3956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goi-sofa-tron-banh-donut-dep-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95" y="796925"/>
            <a:ext cx="3538220" cy="2246630"/>
          </a:xfrm>
          <a:prstGeom prst="rect">
            <a:avLst/>
          </a:prstGeom>
        </p:spPr>
      </p:pic>
      <p:pic>
        <p:nvPicPr>
          <p:cNvPr id="7" name="Content Placeholder 5" descr="-5Cg7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670" y="635000"/>
            <a:ext cx="3602990" cy="240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33333 0 L -0.000833333 0.236296 " pathEditMode="relative" rAng="0" ptsTypes="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03125 -0.208611 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6" name="Rounded Rectangle 5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So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sánh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chữ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nhật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8" name="Rectangles 3"/>
          <p:cNvSpPr/>
          <p:nvPr/>
        </p:nvSpPr>
        <p:spPr>
          <a:xfrm>
            <a:off x="1319482" y="1444625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1"/>
          <p:cNvSpPr/>
          <p:nvPr/>
        </p:nvSpPr>
        <p:spPr>
          <a:xfrm>
            <a:off x="5430014" y="197358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1015" y="2409825"/>
            <a:ext cx="11190605" cy="13925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Hẹn gặp lại các con vào các buổi học sau</a:t>
            </a:r>
            <a:endParaRPr lang="en-US" sz="48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1845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>
            <a:off x="7716619" y="2683327"/>
            <a:ext cx="784225" cy="492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>
            <a:off x="4130575" y="2666181"/>
            <a:ext cx="777875" cy="509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5400000">
            <a:off x="5981707" y="4518229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5"/>
          <p:cNvSpPr/>
          <p:nvPr/>
        </p:nvSpPr>
        <p:spPr>
          <a:xfrm>
            <a:off x="4993437" y="1731532"/>
            <a:ext cx="2638195" cy="26371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6200000">
            <a:off x="5981707" y="1198234"/>
            <a:ext cx="645160" cy="416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085863" y="4983480"/>
            <a:ext cx="4179297" cy="838835"/>
            <a:chOff x="6840" y="7848"/>
            <a:chExt cx="6356" cy="1321"/>
          </a:xfrm>
        </p:grpSpPr>
        <p:sp>
          <p:nvSpPr>
            <p:cNvPr id="18" name="Rounded Rectangle 17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14"/>
            <p:cNvSpPr txBox="1"/>
            <p:nvPr/>
          </p:nvSpPr>
          <p:spPr>
            <a:xfrm>
              <a:off x="6908" y="79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  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đồ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vật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có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dạng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vuông</a:t>
              </a:r>
              <a:endPara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51" y="730544"/>
            <a:ext cx="3342687" cy="3342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805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20" y="4168140"/>
            <a:ext cx="2112645" cy="208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ontent Placeholder 10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6" t="4228" r="15118" b="-1057"/>
          <a:stretch/>
        </p:blipFill>
        <p:spPr>
          <a:xfrm>
            <a:off x="7029464" y="869803"/>
            <a:ext cx="3720311" cy="32208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21050" y="0"/>
            <a:ext cx="5577840" cy="635000"/>
            <a:chOff x="5230" y="239"/>
            <a:chExt cx="8784" cy="1000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6839" y="239"/>
              <a:ext cx="552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Đây là hình gì?</a:t>
              </a:r>
            </a:p>
          </p:txBody>
        </p:sp>
      </p:grpSp>
      <p:sp>
        <p:nvSpPr>
          <p:cNvPr id="6" name="Rectangles 5"/>
          <p:cNvSpPr/>
          <p:nvPr/>
        </p:nvSpPr>
        <p:spPr>
          <a:xfrm>
            <a:off x="3904615" y="1490980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085863" y="4983480"/>
            <a:ext cx="4179297" cy="788670"/>
            <a:chOff x="6840" y="7848"/>
            <a:chExt cx="6356" cy="1242"/>
          </a:xfrm>
        </p:grpSpPr>
        <p:sp>
          <p:nvSpPr>
            <p:cNvPr id="14" name="Rounded Rectangle 13"/>
            <p:cNvSpPr/>
            <p:nvPr/>
          </p:nvSpPr>
          <p:spPr>
            <a:xfrm>
              <a:off x="6840" y="7848"/>
              <a:ext cx="6356" cy="124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7140" y="7859"/>
              <a:ext cx="605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Hình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chữ</a:t>
              </a:r>
              <a:r>
                <a:rPr lang="en-US" sz="44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4400" b="1" dirty="0" err="1">
                  <a:latin typeface="Times New Roman" panose="02020603050405020304" charset="0"/>
                  <a:cs typeface="Times New Roman" panose="02020603050405020304" charset="0"/>
                </a:rPr>
                <a:t>nhật</a:t>
              </a:r>
              <a:endParaRPr lang="en-US" sz="4400" b="1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7" name="Left Arrow 16"/>
          <p:cNvSpPr/>
          <p:nvPr/>
        </p:nvSpPr>
        <p:spPr>
          <a:xfrm>
            <a:off x="8580755" y="2505710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0800000">
            <a:off x="3245485" y="2647315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6020000">
            <a:off x="6073140" y="954405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5220000">
            <a:off x="6073140" y="4340225"/>
            <a:ext cx="537210" cy="3244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06445" y="0"/>
            <a:ext cx="5579110" cy="635635"/>
            <a:chOff x="5229" y="239"/>
            <a:chExt cx="8786" cy="1001"/>
          </a:xfrm>
        </p:grpSpPr>
        <p:sp>
          <p:nvSpPr>
            <p:cNvPr id="4" name="Rounded Rectangle 3"/>
            <p:cNvSpPr/>
            <p:nvPr/>
          </p:nvSpPr>
          <p:spPr>
            <a:xfrm>
              <a:off x="5230" y="239"/>
              <a:ext cx="8785" cy="100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229" y="239"/>
              <a:ext cx="87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Tìm các đồ vật có dạng hình chữ nhật</a:t>
              </a:r>
            </a:p>
          </p:txBody>
        </p:sp>
      </p:grpSp>
      <p:pic>
        <p:nvPicPr>
          <p:cNvPr id="6" name="Content Placeholder 5" descr="-5Cg7e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075" y="653406"/>
            <a:ext cx="4386983" cy="2922922"/>
          </a:xfrm>
          <a:prstGeom prst="rect">
            <a:avLst/>
          </a:prstGeom>
        </p:spPr>
      </p:pic>
      <p:pic>
        <p:nvPicPr>
          <p:cNvPr id="14" name="Content Placeholder 13" descr="tu-lanh-sanaky-vh-209hyn-1 (1)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4311" t="8431" r="18839" b="5916"/>
          <a:stretch/>
        </p:blipFill>
        <p:spPr>
          <a:xfrm>
            <a:off x="7973121" y="947854"/>
            <a:ext cx="3033133" cy="4326673"/>
          </a:xfrm>
          <a:prstGeom prst="rect">
            <a:avLst/>
          </a:prstGeom>
        </p:spPr>
      </p:pic>
      <p:pic>
        <p:nvPicPr>
          <p:cNvPr id="15" name="Picture 14" descr="H9206e1ffc68d4270b77d98a2cad1700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66" y="3594099"/>
            <a:ext cx="3617902" cy="2862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175"/>
            <a:ext cx="12191365" cy="6855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840" y="2860675"/>
            <a:ext cx="5617210" cy="305435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 1:</a:t>
            </a:r>
            <a:r>
              <a:rPr lang="en-US" sz="8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 nào biến mất?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09445" y="1856740"/>
            <a:ext cx="3484880" cy="3335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6584950" y="1736090"/>
            <a:ext cx="4322445" cy="357632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22820" y="1892300"/>
            <a:ext cx="3185160" cy="3073400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734185" y="2201545"/>
            <a:ext cx="4554220" cy="263715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932940" y="596900"/>
            <a:ext cx="3089275" cy="284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7026910" y="596900"/>
            <a:ext cx="3298190" cy="284162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098925" y="3905250"/>
            <a:ext cx="4190365" cy="23126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bldLvl="0" animBg="1"/>
      <p:bldP spid="5" grpId="3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108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</dc:title>
  <dc:creator>Techsi.vn</dc:creator>
  <cp:lastModifiedBy>STD_DELL</cp:lastModifiedBy>
  <cp:revision>14</cp:revision>
  <dcterms:created xsi:type="dcterms:W3CDTF">2021-09-04T07:18:00Z</dcterms:created>
  <dcterms:modified xsi:type="dcterms:W3CDTF">2025-01-14T04:59:22Z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33AFEAB3BA564D3CA6215B3398EBFFCA</vt:lpwstr>
  </property>
  <property fmtid="{D5CDD505-2E9C-101B-9397-08002B2CF9AE}" pid="3" name="KSOProductBuildVer">
    <vt:lpwstr>1033-11.2.0.10463</vt:lpwstr>
  </property>
</Properties>
</file>