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4" r:id="rId3"/>
    <p:sldId id="262" r:id="rId4"/>
    <p:sldId id="263" r:id="rId5"/>
    <p:sldId id="265" r:id="rId6"/>
    <p:sldId id="269" r:id="rId7"/>
    <p:sldId id="261" r:id="rId8"/>
    <p:sldId id="259" r:id="rId9"/>
    <p:sldId id="256" r:id="rId10"/>
    <p:sldId id="257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34A67A-345C-5CA6-374C-0793228EEE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8AE457-B1D1-1667-C8E1-B4E3E56A50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33FB9-C7B6-F689-4B92-E3D05E697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C2E7A-07C8-094D-B8A9-E13333060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725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A276D-7ED9-9EF0-61D0-2C1BCB387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F8C05-F015-2EDC-DD89-B43DC2722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22B31B-3E3E-0DF2-8E97-9DCE2710A9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93B85-FF2E-9846-BBA3-E54F394B2C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13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F3F5C3-295D-3E3B-E1B2-0423FA9BA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2C00BD-F692-02AA-6C0F-42D7CEB1DA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8EC31E-E6D8-9EE2-B03F-36F47A2FCA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E29E1-454F-1A4A-92EA-D4109A27D8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30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888F19-B73B-3968-57F3-DEE43372C4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BC5707-739E-104E-0674-EA8A94EF0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58B4E3-93C8-3E9B-C60E-14171A61C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BD1D1-D20B-E244-84D0-D9903E9A7D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0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976C5-424C-7F5E-FC00-D36A876683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7F40B7-AF2B-AB6B-5173-FA0C7FD82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68F60-977B-F536-D748-8BCD6DD29E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5F4C-4D09-E04E-A69F-063C26444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69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8A2E64-382F-1D7B-5E8B-F6E10E4F22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5785DC-A3A8-7C14-1956-CA612B95C2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7A0173-76F3-303E-950D-CEEA86D2BE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C3F3A-2FFB-0D42-93F3-EACDEEFA56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77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3932D7-0C21-9BA7-C204-687B405EB8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E2B1692-E05A-1D6B-951A-1E08308060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6BB824-A6EF-298A-35B4-72A6A3ECF8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5F740-D7B4-1D44-BDC6-0BF96170A9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609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CFAB59-20B2-F9C8-2B4D-AFB052D3E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834580-E92F-D8AF-4403-0A064463C4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6EEAF0F-94E0-FFC3-29AF-CFB73C2C7D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A091-6699-7548-9AE6-876B8E37D4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79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107CD87-9041-BFCE-3C7D-0F411559AB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E69CFC-3FCD-6565-5034-B680F306C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1A0035-9DF9-0796-7971-1DFC074AA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FFF7C-DF2E-B141-83D2-4195A3C96E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057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4AF2E1-D2CD-ED60-4B6A-97E4F4AB74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1F7BD8-1E71-588D-D028-0B012C313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5659AF-9B8C-43F6-A501-8F6CBB980D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D4D71-06E7-8042-8497-56FFB33C86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97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3CF76-E495-E9D0-7E12-47A315864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23B2B7-ADD6-1FF0-FB26-E8A52BF6C4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0787DA-EE9B-761A-87D3-2A66B58358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CAC34-2940-5245-BC14-A354204D65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23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0309676-6903-0050-30D8-6ADBC7575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57665E-AF25-5B9F-0213-0AF28E7410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6CE592-F19A-FF7D-3332-CD1D4399373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E2033A-99F9-E9E2-C2A7-2BEBDE49C7C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828078-6B91-7D86-660F-AB6CAE46923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0224350-F486-D149-ACDB-275C76DC4F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6.jpe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/Ca%20nhac/nha%20cua%20toi.wma" TargetMode="External"/><Relationship Id="rId1" Type="http://schemas.microsoft.com/office/2007/relationships/media" Target="file:///D:/Ca%20nhac/nha%20cua%20toi.wma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4EA0CC7-940A-D641-A3ED-D3F7A819E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648" y="1751111"/>
            <a:ext cx="640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02BE3E-0837-EC83-F8C6-A42A3C593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31" y="2852936"/>
            <a:ext cx="5334000" cy="397031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Xếp tương ứng </a:t>
            </a:r>
            <a:r>
              <a:rPr lang="vi-VN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1-1</a:t>
            </a:r>
            <a:endParaRPr lang="en-GB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đề: Gia đình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Nhận thức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3 - 4 </a:t>
            </a:r>
            <a:r>
              <a:rPr lang="vi-VN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GB" altLang="en-US" sz="28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en-US" sz="28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Phương Thu</a:t>
            </a:r>
            <a:endParaRPr lang="vi-VN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28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50D0AE-F02C-B90F-ACA2-D2BC32384568}"/>
              </a:ext>
            </a:extLst>
          </p:cNvPr>
          <p:cNvSpPr/>
          <p:nvPr/>
        </p:nvSpPr>
        <p:spPr bwMode="auto">
          <a:xfrm>
            <a:off x="1828800" y="381000"/>
            <a:ext cx="5791200" cy="9144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</a:t>
            </a:r>
            <a:r>
              <a:rPr lang="en-US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</a:t>
            </a:r>
            <a:r>
              <a:rPr lang="en-US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 AN LÃO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1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</a:t>
            </a:r>
            <a:r>
              <a:rPr lang="en-US" sz="1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QUANG </a:t>
            </a:r>
            <a:r>
              <a:rPr lang="en-US" sz="1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41B5C66F-9B8C-A8E4-7FAB-F0B84A906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2411413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>
            <a:extLst>
              <a:ext uri="{FF2B5EF4-FFF2-40B4-BE49-F238E27FC236}">
                <a16:creationId xmlns:a16="http://schemas.microsoft.com/office/drawing/2014/main" id="{FB0E30B3-2BAD-3983-F5F0-F3339C4280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413" y="594501"/>
            <a:ext cx="2808288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C868633-995B-94F5-8067-810ABB41F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620713"/>
            <a:ext cx="2952750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>
            <a:extLst>
              <a:ext uri="{FF2B5EF4-FFF2-40B4-BE49-F238E27FC236}">
                <a16:creationId xmlns:a16="http://schemas.microsoft.com/office/drawing/2014/main" id="{0F431209-CE66-10B9-BED1-E2C6D8FF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549275"/>
            <a:ext cx="2879725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DB2E4B02-26D7-E5D3-863A-4179EC345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89138"/>
            <a:ext cx="2665412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>
            <a:extLst>
              <a:ext uri="{FF2B5EF4-FFF2-40B4-BE49-F238E27FC236}">
                <a16:creationId xmlns:a16="http://schemas.microsoft.com/office/drawing/2014/main" id="{454F6FBA-9870-E6F3-CCA2-B5E8504496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060575"/>
            <a:ext cx="2592388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39C32C4C-432F-4C50-89E0-471B9986F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582005"/>
            <a:ext cx="15716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 descr="http://daotaotinhhoa.files.wordpress.com/2011/01/rabbit.jpg">
            <a:extLst>
              <a:ext uri="{FF2B5EF4-FFF2-40B4-BE49-F238E27FC236}">
                <a16:creationId xmlns:a16="http://schemas.microsoft.com/office/drawing/2014/main" id="{11492A0E-D8CB-4B14-9965-6B92E212C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4572000"/>
            <a:ext cx="15716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http://daotaotinhhoa.files.wordpress.com/2011/01/rabbit.jpg">
            <a:extLst>
              <a:ext uri="{FF2B5EF4-FFF2-40B4-BE49-F238E27FC236}">
                <a16:creationId xmlns:a16="http://schemas.microsoft.com/office/drawing/2014/main" id="{7968747C-869C-3953-8DF4-97F51B667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4572000"/>
            <a:ext cx="1500187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>
            <a:extLst>
              <a:ext uri="{FF2B5EF4-FFF2-40B4-BE49-F238E27FC236}">
                <a16:creationId xmlns:a16="http://schemas.microsoft.com/office/drawing/2014/main" id="{3C388005-FE6A-8E2E-96F0-783E05CCC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71538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>
            <a:extLst>
              <a:ext uri="{FF2B5EF4-FFF2-40B4-BE49-F238E27FC236}">
                <a16:creationId xmlns:a16="http://schemas.microsoft.com/office/drawing/2014/main" id="{502BC39D-9EA4-1991-B99E-7F4AE4770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4048125"/>
            <a:ext cx="1133475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6" name="WordArt 12">
            <a:extLst>
              <a:ext uri="{FF2B5EF4-FFF2-40B4-BE49-F238E27FC236}">
                <a16:creationId xmlns:a16="http://schemas.microsoft.com/office/drawing/2014/main" id="{D08A8BC9-616C-9AE6-0EF9-E2B5662996C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03350" y="1989138"/>
            <a:ext cx="5976938" cy="2303462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Giao lưu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3">
            <a:extLst>
              <a:ext uri="{FF2B5EF4-FFF2-40B4-BE49-F238E27FC236}">
                <a16:creationId xmlns:a16="http://schemas.microsoft.com/office/drawing/2014/main" id="{AB24A3D9-7E78-7193-471B-9CC6445F3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836613"/>
            <a:ext cx="4824413" cy="2808287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0F9CA717-D78A-C019-D235-A88F69064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644900"/>
            <a:ext cx="3240087" cy="29527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19461" name="nha cua toi.wma">
            <a:hlinkClick r:id="" action="ppaction://media"/>
            <a:extLst>
              <a:ext uri="{FF2B5EF4-FFF2-40B4-BE49-F238E27FC236}">
                <a16:creationId xmlns:a16="http://schemas.microsoft.com/office/drawing/2014/main" id="{7FE21E2A-64DF-ABE1-41F3-0420124E045A}"/>
              </a:ext>
            </a:extLst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578" fill="hold"/>
                                        <p:tgtEl>
                                          <p:spTgt spid="1946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6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DFA4A83-B780-EDFE-C979-1FF3AB39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590800"/>
            <a:ext cx="3505200" cy="3048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483" name="AutoShape 3">
            <a:extLst>
              <a:ext uri="{FF2B5EF4-FFF2-40B4-BE49-F238E27FC236}">
                <a16:creationId xmlns:a16="http://schemas.microsoft.com/office/drawing/2014/main" id="{9A989367-1334-27FA-0D02-8C9D82F64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81000"/>
            <a:ext cx="4572000" cy="2209800"/>
          </a:xfrm>
          <a:prstGeom prst="triangle">
            <a:avLst>
              <a:gd name="adj" fmla="val 5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7">
            <a:extLst>
              <a:ext uri="{FF2B5EF4-FFF2-40B4-BE49-F238E27FC236}">
                <a16:creationId xmlns:a16="http://schemas.microsoft.com/office/drawing/2014/main" id="{E0B1D03B-69E1-9172-5D0A-AF6A8C6A285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8175" y="2420938"/>
            <a:ext cx="6192838" cy="20161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1" descr="10-thuc-pham-cho-nguoi-nut-hau-mon-carot">
            <a:extLst>
              <a:ext uri="{FF2B5EF4-FFF2-40B4-BE49-F238E27FC236}">
                <a16:creationId xmlns:a16="http://schemas.microsoft.com/office/drawing/2014/main" id="{C45DCD46-6009-86DC-6BEF-F2F66BD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1844675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1" descr="10-thuc-pham-cho-nguoi-nut-hau-mon-carot">
            <a:extLst>
              <a:ext uri="{FF2B5EF4-FFF2-40B4-BE49-F238E27FC236}">
                <a16:creationId xmlns:a16="http://schemas.microsoft.com/office/drawing/2014/main" id="{C45DCD46-6009-86DC-6BEF-F2F66BD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86" y="1628800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1" descr="10-thuc-pham-cho-nguoi-nut-hau-mon-carot">
            <a:extLst>
              <a:ext uri="{FF2B5EF4-FFF2-40B4-BE49-F238E27FC236}">
                <a16:creationId xmlns:a16="http://schemas.microsoft.com/office/drawing/2014/main" id="{C45DCD46-6009-86DC-6BEF-F2F66BD20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819942"/>
            <a:ext cx="1800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4068E9CE-3CE4-F741-226A-448C24AB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49725"/>
            <a:ext cx="208915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4068E9CE-3CE4-F741-226A-448C24AB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128396"/>
            <a:ext cx="208915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http://daotaotinhhoa.files.wordpress.com/2011/01/rabbit.jpg">
            <a:extLst>
              <a:ext uri="{FF2B5EF4-FFF2-40B4-BE49-F238E27FC236}">
                <a16:creationId xmlns:a16="http://schemas.microsoft.com/office/drawing/2014/main" id="{4068E9CE-3CE4-F741-226A-448C24AB7E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7705" y="4149725"/>
            <a:ext cx="208915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776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WordArt 5">
            <a:extLst>
              <a:ext uri="{FF2B5EF4-FFF2-40B4-BE49-F238E27FC236}">
                <a16:creationId xmlns:a16="http://schemas.microsoft.com/office/drawing/2014/main" id="{C745B810-063D-C9AA-E43D-1115A266E4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76375" y="2708275"/>
            <a:ext cx="6407150" cy="12969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endParaRPr lang="en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A2A110BC-0EE3-F271-4A6B-C5CC9BD3A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88B28CC6-9C75-74E7-F4D6-1943E2D94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1588"/>
            <a:ext cx="9156700" cy="687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53</Words>
  <Application>Microsoft Office PowerPoint</Application>
  <PresentationFormat>On-screen Show (4:3)</PresentationFormat>
  <Paragraphs>11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STD_DELL</cp:lastModifiedBy>
  <cp:revision>15</cp:revision>
  <dcterms:created xsi:type="dcterms:W3CDTF">2013-11-08T02:21:04Z</dcterms:created>
  <dcterms:modified xsi:type="dcterms:W3CDTF">2025-01-14T04:58:18Z</dcterms:modified>
</cp:coreProperties>
</file>